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438" r:id="rId3"/>
    <p:sldId id="436" r:id="rId4"/>
    <p:sldId id="613" r:id="rId5"/>
    <p:sldId id="614" r:id="rId6"/>
    <p:sldId id="615" r:id="rId7"/>
    <p:sldId id="616" r:id="rId8"/>
    <p:sldId id="624" r:id="rId9"/>
    <p:sldId id="620" r:id="rId10"/>
    <p:sldId id="621" r:id="rId11"/>
    <p:sldId id="622" r:id="rId12"/>
    <p:sldId id="623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1" i="0" u="none" strike="noStrike" cap="none" spc="0" normalizeH="0" baseline="0">
        <a:ln>
          <a:noFill/>
        </a:ln>
        <a:solidFill>
          <a:srgbClr val="CAB397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1" i="0" u="none" strike="noStrike" cap="none" spc="0" normalizeH="0" baseline="0">
        <a:ln>
          <a:noFill/>
        </a:ln>
        <a:solidFill>
          <a:srgbClr val="CAB397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1" i="0" u="none" strike="noStrike" cap="none" spc="0" normalizeH="0" baseline="0">
        <a:ln>
          <a:noFill/>
        </a:ln>
        <a:solidFill>
          <a:srgbClr val="CAB397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1" i="0" u="none" strike="noStrike" cap="none" spc="0" normalizeH="0" baseline="0">
        <a:ln>
          <a:noFill/>
        </a:ln>
        <a:solidFill>
          <a:srgbClr val="CAB397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1" i="0" u="none" strike="noStrike" cap="none" spc="0" normalizeH="0" baseline="0">
        <a:ln>
          <a:noFill/>
        </a:ln>
        <a:solidFill>
          <a:srgbClr val="CAB397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1143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1" i="0" u="none" strike="noStrike" cap="none" spc="0" normalizeH="0" baseline="0">
        <a:ln>
          <a:noFill/>
        </a:ln>
        <a:solidFill>
          <a:srgbClr val="CAB397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1371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1" i="0" u="none" strike="noStrike" cap="none" spc="0" normalizeH="0" baseline="0">
        <a:ln>
          <a:noFill/>
        </a:ln>
        <a:solidFill>
          <a:srgbClr val="CAB397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1600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1" i="0" u="none" strike="noStrike" cap="none" spc="0" normalizeH="0" baseline="0">
        <a:ln>
          <a:noFill/>
        </a:ln>
        <a:solidFill>
          <a:srgbClr val="CAB397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1828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1" i="0" u="none" strike="noStrike" cap="none" spc="0" normalizeH="0" baseline="0">
        <a:ln>
          <a:noFill/>
        </a:ln>
        <a:solidFill>
          <a:srgbClr val="CAB397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4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1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428999" y="4285345"/>
            <a:ext cx="7318378" cy="3183962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12192000" y="1"/>
            <a:ext cx="12192000" cy="13715998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dirty="0"/>
              <a:t>Insert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12192000" y="2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dirty="0"/>
              <a:t>Insert Image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12192000" y="6858002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dirty="0"/>
              <a:t>Insert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1" y="5368053"/>
            <a:ext cx="5598886" cy="34711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 hasCustomPrompt="1"/>
          </p:nvPr>
        </p:nvSpPr>
        <p:spPr>
          <a:xfrm>
            <a:off x="4145476" y="5165198"/>
            <a:ext cx="2932020" cy="3385604"/>
          </a:xfrm>
          <a:custGeom>
            <a:avLst/>
            <a:gdLst>
              <a:gd name="connsiteX0" fmla="*/ 733005 w 1466010"/>
              <a:gd name="connsiteY0" fmla="*/ 211401 h 1692802"/>
              <a:gd name="connsiteX1" fmla="*/ 183079 w 1466010"/>
              <a:gd name="connsiteY1" fmla="*/ 528901 h 1692802"/>
              <a:gd name="connsiteX2" fmla="*/ 183079 w 1466010"/>
              <a:gd name="connsiteY2" fmla="*/ 1163901 h 1692802"/>
              <a:gd name="connsiteX3" fmla="*/ 733005 w 1466010"/>
              <a:gd name="connsiteY3" fmla="*/ 1481401 h 1692802"/>
              <a:gd name="connsiteX4" fmla="*/ 1282931 w 1466010"/>
              <a:gd name="connsiteY4" fmla="*/ 1163901 h 1692802"/>
              <a:gd name="connsiteX5" fmla="*/ 1282931 w 1466010"/>
              <a:gd name="connsiteY5" fmla="*/ 528901 h 1692802"/>
              <a:gd name="connsiteX6" fmla="*/ 733005 w 1466010"/>
              <a:gd name="connsiteY6" fmla="*/ 0 h 1692802"/>
              <a:gd name="connsiteX7" fmla="*/ 1466010 w 1466010"/>
              <a:gd name="connsiteY7" fmla="*/ 423201 h 1692802"/>
              <a:gd name="connsiteX8" fmla="*/ 1466010 w 1466010"/>
              <a:gd name="connsiteY8" fmla="*/ 1269602 h 1692802"/>
              <a:gd name="connsiteX9" fmla="*/ 733005 w 1466010"/>
              <a:gd name="connsiteY9" fmla="*/ 1692802 h 1692802"/>
              <a:gd name="connsiteX10" fmla="*/ 0 w 1466010"/>
              <a:gd name="connsiteY10" fmla="*/ 1269602 h 1692802"/>
              <a:gd name="connsiteX11" fmla="*/ 0 w 1466010"/>
              <a:gd name="connsiteY11" fmla="*/ 423201 h 1692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66010" h="1692802">
                <a:moveTo>
                  <a:pt x="733005" y="211401"/>
                </a:moveTo>
                <a:lnTo>
                  <a:pt x="183079" y="528901"/>
                </a:lnTo>
                <a:lnTo>
                  <a:pt x="183079" y="1163901"/>
                </a:lnTo>
                <a:lnTo>
                  <a:pt x="733005" y="1481401"/>
                </a:lnTo>
                <a:lnTo>
                  <a:pt x="1282931" y="1163901"/>
                </a:lnTo>
                <a:lnTo>
                  <a:pt x="1282931" y="528901"/>
                </a:lnTo>
                <a:close/>
                <a:moveTo>
                  <a:pt x="733005" y="0"/>
                </a:moveTo>
                <a:lnTo>
                  <a:pt x="1466010" y="423201"/>
                </a:lnTo>
                <a:lnTo>
                  <a:pt x="1466010" y="1269602"/>
                </a:lnTo>
                <a:lnTo>
                  <a:pt x="733005" y="1692802"/>
                </a:lnTo>
                <a:lnTo>
                  <a:pt x="0" y="1269602"/>
                </a:lnTo>
                <a:lnTo>
                  <a:pt x="0" y="423201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 hasCustomPrompt="1"/>
          </p:nvPr>
        </p:nvSpPr>
        <p:spPr>
          <a:xfrm>
            <a:off x="17306506" y="5165198"/>
            <a:ext cx="2932020" cy="3385604"/>
          </a:xfrm>
          <a:custGeom>
            <a:avLst/>
            <a:gdLst>
              <a:gd name="connsiteX0" fmla="*/ 733005 w 1466010"/>
              <a:gd name="connsiteY0" fmla="*/ 211401 h 1692802"/>
              <a:gd name="connsiteX1" fmla="*/ 183079 w 1466010"/>
              <a:gd name="connsiteY1" fmla="*/ 528901 h 1692802"/>
              <a:gd name="connsiteX2" fmla="*/ 183079 w 1466010"/>
              <a:gd name="connsiteY2" fmla="*/ 1163901 h 1692802"/>
              <a:gd name="connsiteX3" fmla="*/ 733005 w 1466010"/>
              <a:gd name="connsiteY3" fmla="*/ 1481401 h 1692802"/>
              <a:gd name="connsiteX4" fmla="*/ 1282931 w 1466010"/>
              <a:gd name="connsiteY4" fmla="*/ 1163901 h 1692802"/>
              <a:gd name="connsiteX5" fmla="*/ 1282931 w 1466010"/>
              <a:gd name="connsiteY5" fmla="*/ 528901 h 1692802"/>
              <a:gd name="connsiteX6" fmla="*/ 733005 w 1466010"/>
              <a:gd name="connsiteY6" fmla="*/ 0 h 1692802"/>
              <a:gd name="connsiteX7" fmla="*/ 1466010 w 1466010"/>
              <a:gd name="connsiteY7" fmla="*/ 423201 h 1692802"/>
              <a:gd name="connsiteX8" fmla="*/ 1466010 w 1466010"/>
              <a:gd name="connsiteY8" fmla="*/ 1269602 h 1692802"/>
              <a:gd name="connsiteX9" fmla="*/ 733005 w 1466010"/>
              <a:gd name="connsiteY9" fmla="*/ 1692802 h 1692802"/>
              <a:gd name="connsiteX10" fmla="*/ 0 w 1466010"/>
              <a:gd name="connsiteY10" fmla="*/ 1269602 h 1692802"/>
              <a:gd name="connsiteX11" fmla="*/ 0 w 1466010"/>
              <a:gd name="connsiteY11" fmla="*/ 423201 h 1692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66010" h="1692802">
                <a:moveTo>
                  <a:pt x="733005" y="211401"/>
                </a:moveTo>
                <a:lnTo>
                  <a:pt x="183079" y="528901"/>
                </a:lnTo>
                <a:lnTo>
                  <a:pt x="183079" y="1163901"/>
                </a:lnTo>
                <a:lnTo>
                  <a:pt x="733005" y="1481401"/>
                </a:lnTo>
                <a:lnTo>
                  <a:pt x="1282931" y="1163901"/>
                </a:lnTo>
                <a:lnTo>
                  <a:pt x="1282931" y="528901"/>
                </a:lnTo>
                <a:close/>
                <a:moveTo>
                  <a:pt x="733005" y="0"/>
                </a:moveTo>
                <a:lnTo>
                  <a:pt x="1466010" y="423201"/>
                </a:lnTo>
                <a:lnTo>
                  <a:pt x="1466010" y="1269602"/>
                </a:lnTo>
                <a:lnTo>
                  <a:pt x="733005" y="1692802"/>
                </a:lnTo>
                <a:lnTo>
                  <a:pt x="0" y="1269602"/>
                </a:lnTo>
                <a:lnTo>
                  <a:pt x="0" y="423201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8" hasCustomPrompt="1"/>
          </p:nvPr>
        </p:nvSpPr>
        <p:spPr>
          <a:xfrm>
            <a:off x="12919496" y="5165198"/>
            <a:ext cx="2932020" cy="3385604"/>
          </a:xfrm>
          <a:custGeom>
            <a:avLst/>
            <a:gdLst>
              <a:gd name="connsiteX0" fmla="*/ 733005 w 1466010"/>
              <a:gd name="connsiteY0" fmla="*/ 211401 h 1692802"/>
              <a:gd name="connsiteX1" fmla="*/ 183079 w 1466010"/>
              <a:gd name="connsiteY1" fmla="*/ 528901 h 1692802"/>
              <a:gd name="connsiteX2" fmla="*/ 183079 w 1466010"/>
              <a:gd name="connsiteY2" fmla="*/ 1163901 h 1692802"/>
              <a:gd name="connsiteX3" fmla="*/ 733005 w 1466010"/>
              <a:gd name="connsiteY3" fmla="*/ 1481401 h 1692802"/>
              <a:gd name="connsiteX4" fmla="*/ 1282931 w 1466010"/>
              <a:gd name="connsiteY4" fmla="*/ 1163901 h 1692802"/>
              <a:gd name="connsiteX5" fmla="*/ 1282931 w 1466010"/>
              <a:gd name="connsiteY5" fmla="*/ 528901 h 1692802"/>
              <a:gd name="connsiteX6" fmla="*/ 733005 w 1466010"/>
              <a:gd name="connsiteY6" fmla="*/ 0 h 1692802"/>
              <a:gd name="connsiteX7" fmla="*/ 1466010 w 1466010"/>
              <a:gd name="connsiteY7" fmla="*/ 423201 h 1692802"/>
              <a:gd name="connsiteX8" fmla="*/ 1466010 w 1466010"/>
              <a:gd name="connsiteY8" fmla="*/ 1269602 h 1692802"/>
              <a:gd name="connsiteX9" fmla="*/ 733005 w 1466010"/>
              <a:gd name="connsiteY9" fmla="*/ 1692802 h 1692802"/>
              <a:gd name="connsiteX10" fmla="*/ 0 w 1466010"/>
              <a:gd name="connsiteY10" fmla="*/ 1269602 h 1692802"/>
              <a:gd name="connsiteX11" fmla="*/ 0 w 1466010"/>
              <a:gd name="connsiteY11" fmla="*/ 423201 h 1692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66010" h="1692802">
                <a:moveTo>
                  <a:pt x="733005" y="211401"/>
                </a:moveTo>
                <a:lnTo>
                  <a:pt x="183079" y="528901"/>
                </a:lnTo>
                <a:lnTo>
                  <a:pt x="183079" y="1163901"/>
                </a:lnTo>
                <a:lnTo>
                  <a:pt x="733005" y="1481401"/>
                </a:lnTo>
                <a:lnTo>
                  <a:pt x="1282931" y="1163901"/>
                </a:lnTo>
                <a:lnTo>
                  <a:pt x="1282931" y="528901"/>
                </a:lnTo>
                <a:close/>
                <a:moveTo>
                  <a:pt x="733005" y="0"/>
                </a:moveTo>
                <a:lnTo>
                  <a:pt x="1466010" y="423201"/>
                </a:lnTo>
                <a:lnTo>
                  <a:pt x="1466010" y="1269602"/>
                </a:lnTo>
                <a:lnTo>
                  <a:pt x="733005" y="1692802"/>
                </a:lnTo>
                <a:lnTo>
                  <a:pt x="0" y="1269602"/>
                </a:lnTo>
                <a:lnTo>
                  <a:pt x="0" y="423201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9" hasCustomPrompt="1"/>
          </p:nvPr>
        </p:nvSpPr>
        <p:spPr>
          <a:xfrm>
            <a:off x="8532486" y="5165198"/>
            <a:ext cx="2932020" cy="3385604"/>
          </a:xfrm>
          <a:custGeom>
            <a:avLst/>
            <a:gdLst>
              <a:gd name="connsiteX0" fmla="*/ 733005 w 1466010"/>
              <a:gd name="connsiteY0" fmla="*/ 211401 h 1692802"/>
              <a:gd name="connsiteX1" fmla="*/ 183079 w 1466010"/>
              <a:gd name="connsiteY1" fmla="*/ 528901 h 1692802"/>
              <a:gd name="connsiteX2" fmla="*/ 183079 w 1466010"/>
              <a:gd name="connsiteY2" fmla="*/ 1163901 h 1692802"/>
              <a:gd name="connsiteX3" fmla="*/ 733005 w 1466010"/>
              <a:gd name="connsiteY3" fmla="*/ 1481401 h 1692802"/>
              <a:gd name="connsiteX4" fmla="*/ 1282931 w 1466010"/>
              <a:gd name="connsiteY4" fmla="*/ 1163901 h 1692802"/>
              <a:gd name="connsiteX5" fmla="*/ 1282931 w 1466010"/>
              <a:gd name="connsiteY5" fmla="*/ 528901 h 1692802"/>
              <a:gd name="connsiteX6" fmla="*/ 733005 w 1466010"/>
              <a:gd name="connsiteY6" fmla="*/ 0 h 1692802"/>
              <a:gd name="connsiteX7" fmla="*/ 1466010 w 1466010"/>
              <a:gd name="connsiteY7" fmla="*/ 423201 h 1692802"/>
              <a:gd name="connsiteX8" fmla="*/ 1466010 w 1466010"/>
              <a:gd name="connsiteY8" fmla="*/ 1269602 h 1692802"/>
              <a:gd name="connsiteX9" fmla="*/ 733005 w 1466010"/>
              <a:gd name="connsiteY9" fmla="*/ 1692802 h 1692802"/>
              <a:gd name="connsiteX10" fmla="*/ 0 w 1466010"/>
              <a:gd name="connsiteY10" fmla="*/ 1269602 h 1692802"/>
              <a:gd name="connsiteX11" fmla="*/ 0 w 1466010"/>
              <a:gd name="connsiteY11" fmla="*/ 423201 h 1692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66010" h="1692802">
                <a:moveTo>
                  <a:pt x="733005" y="211401"/>
                </a:moveTo>
                <a:lnTo>
                  <a:pt x="183079" y="528901"/>
                </a:lnTo>
                <a:lnTo>
                  <a:pt x="183079" y="1163901"/>
                </a:lnTo>
                <a:lnTo>
                  <a:pt x="733005" y="1481401"/>
                </a:lnTo>
                <a:lnTo>
                  <a:pt x="1282931" y="1163901"/>
                </a:lnTo>
                <a:lnTo>
                  <a:pt x="1282931" y="528901"/>
                </a:lnTo>
                <a:close/>
                <a:moveTo>
                  <a:pt x="733005" y="0"/>
                </a:moveTo>
                <a:lnTo>
                  <a:pt x="1466010" y="423201"/>
                </a:lnTo>
                <a:lnTo>
                  <a:pt x="1466010" y="1269602"/>
                </a:lnTo>
                <a:lnTo>
                  <a:pt x="733005" y="1692802"/>
                </a:lnTo>
                <a:lnTo>
                  <a:pt x="0" y="1269602"/>
                </a:lnTo>
                <a:lnTo>
                  <a:pt x="0" y="423201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428999" y="4569771"/>
            <a:ext cx="6144098" cy="3183962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Picture Placeholder 9"/>
          <p:cNvSpPr>
            <a:spLocks noGrp="1"/>
          </p:cNvSpPr>
          <p:nvPr>
            <p:ph type="pic" sz="quarter" idx="11" hasCustomPrompt="1"/>
          </p:nvPr>
        </p:nvSpPr>
        <p:spPr>
          <a:xfrm>
            <a:off x="10747376" y="0"/>
            <a:ext cx="13636624" cy="13716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4" name="Picture Placeholder 9"/>
          <p:cNvSpPr>
            <a:spLocks noGrp="1"/>
          </p:cNvSpPr>
          <p:nvPr>
            <p:ph type="pic" sz="quarter" idx="11" hasCustomPrompt="1"/>
          </p:nvPr>
        </p:nvSpPr>
        <p:spPr>
          <a:xfrm>
            <a:off x="18404113" y="0"/>
            <a:ext cx="5979886" cy="13716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429001" y="5890567"/>
            <a:ext cx="5598886" cy="34711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4" name="Picture Placeholder 9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13716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5" name="Title 11"/>
          <p:cNvSpPr>
            <a:spLocks noGrp="1"/>
          </p:cNvSpPr>
          <p:nvPr>
            <p:ph type="title"/>
          </p:nvPr>
        </p:nvSpPr>
        <p:spPr>
          <a:xfrm>
            <a:off x="13581167" y="2514601"/>
            <a:ext cx="7373834" cy="3183962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4" name="Picture Placeholder 9"/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5500914" cy="13716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5" name="Title 11"/>
          <p:cNvSpPr>
            <a:spLocks noGrp="1"/>
          </p:cNvSpPr>
          <p:nvPr>
            <p:ph type="title"/>
          </p:nvPr>
        </p:nvSpPr>
        <p:spPr>
          <a:xfrm>
            <a:off x="6828395" y="2514601"/>
            <a:ext cx="7373834" cy="3183962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1" hasCustomPrompt="1"/>
          </p:nvPr>
        </p:nvSpPr>
        <p:spPr>
          <a:xfrm>
            <a:off x="5583920" y="3558443"/>
            <a:ext cx="5715000" cy="6599114"/>
          </a:xfrm>
          <a:custGeom>
            <a:avLst/>
            <a:gdLst>
              <a:gd name="connsiteX0" fmla="*/ 0 w 2857500"/>
              <a:gd name="connsiteY0" fmla="*/ 2099108 h 3299557"/>
              <a:gd name="connsiteX1" fmla="*/ 2396002 w 2857500"/>
              <a:gd name="connsiteY1" fmla="*/ 2741114 h 3299557"/>
              <a:gd name="connsiteX2" fmla="*/ 1428750 w 2857500"/>
              <a:gd name="connsiteY2" fmla="*/ 3299557 h 3299557"/>
              <a:gd name="connsiteX3" fmla="*/ 0 w 2857500"/>
              <a:gd name="connsiteY3" fmla="*/ 2474668 h 3299557"/>
              <a:gd name="connsiteX4" fmla="*/ 2571096 w 2857500"/>
              <a:gd name="connsiteY4" fmla="*/ 659534 h 3299557"/>
              <a:gd name="connsiteX5" fmla="*/ 2857500 w 2857500"/>
              <a:gd name="connsiteY5" fmla="*/ 824889 h 3299557"/>
              <a:gd name="connsiteX6" fmla="*/ 2857500 w 2857500"/>
              <a:gd name="connsiteY6" fmla="*/ 2474668 h 3299557"/>
              <a:gd name="connsiteX7" fmla="*/ 2502660 w 2857500"/>
              <a:gd name="connsiteY7" fmla="*/ 2679535 h 3299557"/>
              <a:gd name="connsiteX8" fmla="*/ 963508 w 2857500"/>
              <a:gd name="connsiteY8" fmla="*/ 2267122 h 3299557"/>
              <a:gd name="connsiteX9" fmla="*/ 1106704 w 2857500"/>
              <a:gd name="connsiteY9" fmla="*/ 185934 h 3299557"/>
              <a:gd name="connsiteX10" fmla="*/ 1770979 w 2857500"/>
              <a:gd name="connsiteY10" fmla="*/ 1336492 h 3299557"/>
              <a:gd name="connsiteX11" fmla="*/ 866377 w 2857500"/>
              <a:gd name="connsiteY11" fmla="*/ 2241094 h 3299557"/>
              <a:gd name="connsiteX12" fmla="*/ 0 w 2857500"/>
              <a:gd name="connsiteY12" fmla="*/ 2008950 h 3299557"/>
              <a:gd name="connsiteX13" fmla="*/ 0 w 2857500"/>
              <a:gd name="connsiteY13" fmla="*/ 824889 h 3299557"/>
              <a:gd name="connsiteX14" fmla="*/ 1428750 w 2857500"/>
              <a:gd name="connsiteY14" fmla="*/ 0 h 3299557"/>
              <a:gd name="connsiteX15" fmla="*/ 2493017 w 2857500"/>
              <a:gd name="connsiteY15" fmla="*/ 614455 h 3299557"/>
              <a:gd name="connsiteX16" fmla="*/ 1834731 w 2857500"/>
              <a:gd name="connsiteY16" fmla="*/ 1272741 h 3299557"/>
              <a:gd name="connsiteX17" fmla="*/ 1182123 w 2857500"/>
              <a:gd name="connsiteY17" fmla="*/ 142391 h 329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57500" h="3299557">
                <a:moveTo>
                  <a:pt x="0" y="2099108"/>
                </a:moveTo>
                <a:lnTo>
                  <a:pt x="2396002" y="2741114"/>
                </a:lnTo>
                <a:lnTo>
                  <a:pt x="1428750" y="3299557"/>
                </a:lnTo>
                <a:lnTo>
                  <a:pt x="0" y="2474668"/>
                </a:lnTo>
                <a:close/>
                <a:moveTo>
                  <a:pt x="2571096" y="659534"/>
                </a:moveTo>
                <a:lnTo>
                  <a:pt x="2857500" y="824889"/>
                </a:lnTo>
                <a:lnTo>
                  <a:pt x="2857500" y="2474668"/>
                </a:lnTo>
                <a:lnTo>
                  <a:pt x="2502660" y="2679535"/>
                </a:lnTo>
                <a:lnTo>
                  <a:pt x="963508" y="2267122"/>
                </a:lnTo>
                <a:close/>
                <a:moveTo>
                  <a:pt x="1106704" y="185934"/>
                </a:moveTo>
                <a:lnTo>
                  <a:pt x="1770979" y="1336492"/>
                </a:lnTo>
                <a:lnTo>
                  <a:pt x="866377" y="2241094"/>
                </a:lnTo>
                <a:lnTo>
                  <a:pt x="0" y="2008950"/>
                </a:lnTo>
                <a:lnTo>
                  <a:pt x="0" y="824889"/>
                </a:lnTo>
                <a:close/>
                <a:moveTo>
                  <a:pt x="1428750" y="0"/>
                </a:moveTo>
                <a:lnTo>
                  <a:pt x="2493017" y="614455"/>
                </a:lnTo>
                <a:lnTo>
                  <a:pt x="1834731" y="1272741"/>
                </a:lnTo>
                <a:lnTo>
                  <a:pt x="1182123" y="142391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6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24384000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4271309" y="2180087"/>
            <a:ext cx="3221022" cy="3694922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i="0" baseline="0">
                <a:latin typeface="+mn-lt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7607635" y="2180087"/>
            <a:ext cx="3221022" cy="3694922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i="0" baseline="0">
                <a:latin typeface="+mn-lt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  <a:endParaRPr lang="en-US" dirty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5955961" y="5046855"/>
            <a:ext cx="3221022" cy="3694922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i="0" baseline="0">
                <a:latin typeface="+mn-lt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 hasCustomPrompt="1"/>
          </p:nvPr>
        </p:nvSpPr>
        <p:spPr>
          <a:xfrm>
            <a:off x="9275837" y="5046855"/>
            <a:ext cx="3221022" cy="3694922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i="0" baseline="0">
                <a:latin typeface="+mn-lt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 hasCustomPrompt="1"/>
          </p:nvPr>
        </p:nvSpPr>
        <p:spPr>
          <a:xfrm>
            <a:off x="2644349" y="5046855"/>
            <a:ext cx="3221022" cy="3694922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i="0" baseline="0">
                <a:latin typeface="+mn-lt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5" hasCustomPrompt="1"/>
          </p:nvPr>
        </p:nvSpPr>
        <p:spPr>
          <a:xfrm>
            <a:off x="4271309" y="7913623"/>
            <a:ext cx="3221022" cy="3694922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i="0" baseline="0">
                <a:latin typeface="+mn-lt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  <a:endParaRPr lang="en-US" dirty="0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6" hasCustomPrompt="1"/>
          </p:nvPr>
        </p:nvSpPr>
        <p:spPr>
          <a:xfrm>
            <a:off x="7607635" y="7913623"/>
            <a:ext cx="3221022" cy="3694922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i="0" baseline="0">
                <a:latin typeface="+mn-lt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563600" y="2514599"/>
            <a:ext cx="7391400" cy="2652486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 hasCustomPrompt="1"/>
          </p:nvPr>
        </p:nvSpPr>
        <p:spPr>
          <a:xfrm>
            <a:off x="12192000" y="2514600"/>
            <a:ext cx="2235200" cy="2580984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1" y="5368053"/>
            <a:ext cx="5598886" cy="34711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5" name="Picture Placeholder 10"/>
          <p:cNvSpPr>
            <a:spLocks noGrp="1"/>
          </p:cNvSpPr>
          <p:nvPr>
            <p:ph type="pic" sz="quarter" idx="13" hasCustomPrompt="1"/>
          </p:nvPr>
        </p:nvSpPr>
        <p:spPr>
          <a:xfrm>
            <a:off x="12192000" y="5567508"/>
            <a:ext cx="2235200" cy="2580984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6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12192000" y="8620416"/>
            <a:ext cx="2235200" cy="2580984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6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24384000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5" name="Picture Placeholder 9"/>
          <p:cNvSpPr>
            <a:spLocks noGrp="1"/>
          </p:cNvSpPr>
          <p:nvPr>
            <p:ph type="pic" sz="quarter" idx="20" hasCustomPrompt="1"/>
          </p:nvPr>
        </p:nvSpPr>
        <p:spPr>
          <a:xfrm>
            <a:off x="5221766" y="5270841"/>
            <a:ext cx="2749048" cy="3174322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7" name="Picture Placeholder 9"/>
          <p:cNvSpPr>
            <a:spLocks noGrp="1"/>
          </p:cNvSpPr>
          <p:nvPr>
            <p:ph type="pic" sz="quarter" idx="21" hasCustomPrompt="1"/>
          </p:nvPr>
        </p:nvSpPr>
        <p:spPr>
          <a:xfrm>
            <a:off x="10817476" y="5270841"/>
            <a:ext cx="2749048" cy="3174322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22" hasCustomPrompt="1"/>
          </p:nvPr>
        </p:nvSpPr>
        <p:spPr>
          <a:xfrm>
            <a:off x="16216790" y="5270841"/>
            <a:ext cx="2749048" cy="3174322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6941745" y="-1857686"/>
            <a:ext cx="18371402" cy="18371392"/>
          </a:xfrm>
          <a:custGeom>
            <a:avLst/>
            <a:gdLst>
              <a:gd name="connsiteX0" fmla="*/ 0 w 12369637"/>
              <a:gd name="connsiteY0" fmla="*/ 1573452 h 9185696"/>
              <a:gd name="connsiteX1" fmla="*/ 3486500 w 12369637"/>
              <a:gd name="connsiteY1" fmla="*/ 1573452 h 9185696"/>
              <a:gd name="connsiteX2" fmla="*/ 3486500 w 12369637"/>
              <a:gd name="connsiteY2" fmla="*/ 4592848 h 9185696"/>
              <a:gd name="connsiteX3" fmla="*/ 0 w 12369637"/>
              <a:gd name="connsiteY3" fmla="*/ 4592848 h 9185696"/>
              <a:gd name="connsiteX4" fmla="*/ 9007435 w 12369637"/>
              <a:gd name="connsiteY4" fmla="*/ 0 h 9185696"/>
              <a:gd name="connsiteX5" fmla="*/ 12369637 w 12369637"/>
              <a:gd name="connsiteY5" fmla="*/ 3362198 h 9185696"/>
              <a:gd name="connsiteX6" fmla="*/ 11138983 w 12369637"/>
              <a:gd name="connsiteY6" fmla="*/ 7955047 h 9185696"/>
              <a:gd name="connsiteX7" fmla="*/ 6546138 w 12369637"/>
              <a:gd name="connsiteY7" fmla="*/ 9185696 h 9185696"/>
              <a:gd name="connsiteX8" fmla="*/ 3183936 w 12369637"/>
              <a:gd name="connsiteY8" fmla="*/ 5823499 h 9185696"/>
              <a:gd name="connsiteX9" fmla="*/ 4414591 w 12369637"/>
              <a:gd name="connsiteY9" fmla="*/ 1230649 h 9185696"/>
              <a:gd name="connsiteX0-1" fmla="*/ 0 w 12369637"/>
              <a:gd name="connsiteY0-2" fmla="*/ 1573452 h 9185696"/>
              <a:gd name="connsiteX1-3" fmla="*/ 3486500 w 12369637"/>
              <a:gd name="connsiteY1-4" fmla="*/ 4592848 h 9185696"/>
              <a:gd name="connsiteX2-5" fmla="*/ 0 w 12369637"/>
              <a:gd name="connsiteY2-6" fmla="*/ 4592848 h 9185696"/>
              <a:gd name="connsiteX3-7" fmla="*/ 0 w 12369637"/>
              <a:gd name="connsiteY3-8" fmla="*/ 1573452 h 9185696"/>
              <a:gd name="connsiteX4-9" fmla="*/ 9007435 w 12369637"/>
              <a:gd name="connsiteY4-10" fmla="*/ 0 h 9185696"/>
              <a:gd name="connsiteX5-11" fmla="*/ 12369637 w 12369637"/>
              <a:gd name="connsiteY5-12" fmla="*/ 3362198 h 9185696"/>
              <a:gd name="connsiteX6-13" fmla="*/ 11138983 w 12369637"/>
              <a:gd name="connsiteY6-14" fmla="*/ 7955047 h 9185696"/>
              <a:gd name="connsiteX7-15" fmla="*/ 6546138 w 12369637"/>
              <a:gd name="connsiteY7-16" fmla="*/ 9185696 h 9185696"/>
              <a:gd name="connsiteX8-17" fmla="*/ 3183936 w 12369637"/>
              <a:gd name="connsiteY8-18" fmla="*/ 5823499 h 9185696"/>
              <a:gd name="connsiteX9-19" fmla="*/ 4414591 w 12369637"/>
              <a:gd name="connsiteY9-20" fmla="*/ 1230649 h 9185696"/>
              <a:gd name="connsiteX10" fmla="*/ 9007435 w 12369637"/>
              <a:gd name="connsiteY10" fmla="*/ 0 h 9185696"/>
              <a:gd name="connsiteX0-21" fmla="*/ 0 w 12369637"/>
              <a:gd name="connsiteY0-22" fmla="*/ 1573452 h 9185696"/>
              <a:gd name="connsiteX1-23" fmla="*/ 0 w 12369637"/>
              <a:gd name="connsiteY1-24" fmla="*/ 4592848 h 9185696"/>
              <a:gd name="connsiteX2-25" fmla="*/ 0 w 12369637"/>
              <a:gd name="connsiteY2-26" fmla="*/ 1573452 h 9185696"/>
              <a:gd name="connsiteX3-27" fmla="*/ 9007435 w 12369637"/>
              <a:gd name="connsiteY3-28" fmla="*/ 0 h 9185696"/>
              <a:gd name="connsiteX4-29" fmla="*/ 12369637 w 12369637"/>
              <a:gd name="connsiteY4-30" fmla="*/ 3362198 h 9185696"/>
              <a:gd name="connsiteX5-31" fmla="*/ 11138983 w 12369637"/>
              <a:gd name="connsiteY5-32" fmla="*/ 7955047 h 9185696"/>
              <a:gd name="connsiteX6-33" fmla="*/ 6546138 w 12369637"/>
              <a:gd name="connsiteY6-34" fmla="*/ 9185696 h 9185696"/>
              <a:gd name="connsiteX7-35" fmla="*/ 3183936 w 12369637"/>
              <a:gd name="connsiteY7-36" fmla="*/ 5823499 h 9185696"/>
              <a:gd name="connsiteX8-37" fmla="*/ 4414591 w 12369637"/>
              <a:gd name="connsiteY8-38" fmla="*/ 1230649 h 9185696"/>
              <a:gd name="connsiteX9-39" fmla="*/ 9007435 w 12369637"/>
              <a:gd name="connsiteY9-40" fmla="*/ 0 h 9185696"/>
              <a:gd name="connsiteX0-41" fmla="*/ 5823499 w 9185701"/>
              <a:gd name="connsiteY0-42" fmla="*/ 0 h 9185696"/>
              <a:gd name="connsiteX1-43" fmla="*/ 9185701 w 9185701"/>
              <a:gd name="connsiteY1-44" fmla="*/ 3362198 h 9185696"/>
              <a:gd name="connsiteX2-45" fmla="*/ 7955047 w 9185701"/>
              <a:gd name="connsiteY2-46" fmla="*/ 7955047 h 9185696"/>
              <a:gd name="connsiteX3-47" fmla="*/ 3362202 w 9185701"/>
              <a:gd name="connsiteY3-48" fmla="*/ 9185696 h 9185696"/>
              <a:gd name="connsiteX4-49" fmla="*/ 0 w 9185701"/>
              <a:gd name="connsiteY4-50" fmla="*/ 5823499 h 9185696"/>
              <a:gd name="connsiteX5-51" fmla="*/ 1230655 w 9185701"/>
              <a:gd name="connsiteY5-52" fmla="*/ 1230649 h 9185696"/>
              <a:gd name="connsiteX6-53" fmla="*/ 5823499 w 9185701"/>
              <a:gd name="connsiteY6-54" fmla="*/ 0 h 918569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9185701" h="9185696">
                <a:moveTo>
                  <a:pt x="5823499" y="0"/>
                </a:moveTo>
                <a:lnTo>
                  <a:pt x="9185701" y="3362198"/>
                </a:lnTo>
                <a:lnTo>
                  <a:pt x="7955047" y="7955047"/>
                </a:lnTo>
                <a:lnTo>
                  <a:pt x="3362202" y="9185696"/>
                </a:lnTo>
                <a:lnTo>
                  <a:pt x="0" y="5823499"/>
                </a:lnTo>
                <a:lnTo>
                  <a:pt x="1230655" y="1230649"/>
                </a:lnTo>
                <a:lnTo>
                  <a:pt x="5823499" y="0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2057370" y="0"/>
            <a:ext cx="21574728" cy="10299704"/>
          </a:xfrm>
          <a:custGeom>
            <a:avLst/>
            <a:gdLst>
              <a:gd name="connsiteX0" fmla="*/ 269459 w 10787364"/>
              <a:gd name="connsiteY0" fmla="*/ 0 h 5149852"/>
              <a:gd name="connsiteX1" fmla="*/ 10787364 w 10787364"/>
              <a:gd name="connsiteY1" fmla="*/ 0 h 5149852"/>
              <a:gd name="connsiteX2" fmla="*/ 9587675 w 10787364"/>
              <a:gd name="connsiteY2" fmla="*/ 3851503 h 5149852"/>
              <a:gd name="connsiteX3" fmla="*/ 3982321 w 10787364"/>
              <a:gd name="connsiteY3" fmla="*/ 5149852 h 5149852"/>
              <a:gd name="connsiteX4" fmla="*/ 0 w 10787364"/>
              <a:gd name="connsiteY4" fmla="*/ 865076 h 5149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87364" h="5149852">
                <a:moveTo>
                  <a:pt x="269459" y="0"/>
                </a:moveTo>
                <a:lnTo>
                  <a:pt x="10787364" y="0"/>
                </a:lnTo>
                <a:lnTo>
                  <a:pt x="9587675" y="3851503"/>
                </a:lnTo>
                <a:lnTo>
                  <a:pt x="3982321" y="5149852"/>
                </a:lnTo>
                <a:lnTo>
                  <a:pt x="0" y="865076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100" b="1" i="0" baseline="0">
                <a:latin typeface="+mn-lt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4145476" y="5165198"/>
            <a:ext cx="2932020" cy="3385604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8532486" y="5165198"/>
            <a:ext cx="2932020" cy="3385604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12919496" y="5165198"/>
            <a:ext cx="2932020" cy="3385604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17306506" y="5165198"/>
            <a:ext cx="2932020" cy="3385604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 hasCustomPrompt="1"/>
          </p:nvPr>
        </p:nvSpPr>
        <p:spPr>
          <a:xfrm>
            <a:off x="3429000" y="1798685"/>
            <a:ext cx="8763000" cy="10118630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1057" y="5368053"/>
            <a:ext cx="5598886" cy="347114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 hasCustomPrompt="1"/>
          </p:nvPr>
        </p:nvSpPr>
        <p:spPr>
          <a:xfrm>
            <a:off x="13095514" y="1798685"/>
            <a:ext cx="8763000" cy="10118630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77571" y="5368053"/>
            <a:ext cx="5598886" cy="3471146"/>
          </a:xfrm>
        </p:spPr>
        <p:txBody>
          <a:bodyPr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9"/>
          <p:cNvSpPr>
            <a:spLocks noGrp="1"/>
          </p:cNvSpPr>
          <p:nvPr>
            <p:ph type="pic" sz="quarter" idx="20" hasCustomPrompt="1"/>
          </p:nvPr>
        </p:nvSpPr>
        <p:spPr>
          <a:xfrm>
            <a:off x="10014858" y="1371820"/>
            <a:ext cx="4354284" cy="5027884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7" name="Picture Placeholder 9"/>
          <p:cNvSpPr>
            <a:spLocks noGrp="1"/>
          </p:cNvSpPr>
          <p:nvPr>
            <p:ph type="pic" sz="quarter" idx="21" hasCustomPrompt="1"/>
          </p:nvPr>
        </p:nvSpPr>
        <p:spPr>
          <a:xfrm>
            <a:off x="13136142" y="-2100754"/>
            <a:ext cx="4354284" cy="5027884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22" hasCustomPrompt="1"/>
          </p:nvPr>
        </p:nvSpPr>
        <p:spPr>
          <a:xfrm>
            <a:off x="6861864" y="-2100754"/>
            <a:ext cx="4354284" cy="5027884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icture Placeholder 52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0"/>
            <a:ext cx="22379170" cy="13716000"/>
          </a:xfrm>
          <a:custGeom>
            <a:avLst/>
            <a:gdLst>
              <a:gd name="connsiteX0" fmla="*/ 9160372 w 11189585"/>
              <a:gd name="connsiteY0" fmla="*/ 6416766 h 6858000"/>
              <a:gd name="connsiteX1" fmla="*/ 9821540 w 11189585"/>
              <a:gd name="connsiteY1" fmla="*/ 6416766 h 6858000"/>
              <a:gd name="connsiteX2" fmla="*/ 10076287 w 11189585"/>
              <a:gd name="connsiteY2" fmla="*/ 6858000 h 6858000"/>
              <a:gd name="connsiteX3" fmla="*/ 8905625 w 11189585"/>
              <a:gd name="connsiteY3" fmla="*/ 6858000 h 6858000"/>
              <a:gd name="connsiteX4" fmla="*/ 7063058 w 11189585"/>
              <a:gd name="connsiteY4" fmla="*/ 6416766 h 6858000"/>
              <a:gd name="connsiteX5" fmla="*/ 7724225 w 11189585"/>
              <a:gd name="connsiteY5" fmla="*/ 6416766 h 6858000"/>
              <a:gd name="connsiteX6" fmla="*/ 7978972 w 11189585"/>
              <a:gd name="connsiteY6" fmla="*/ 6858000 h 6858000"/>
              <a:gd name="connsiteX7" fmla="*/ 6808311 w 11189585"/>
              <a:gd name="connsiteY7" fmla="*/ 6858000 h 6858000"/>
              <a:gd name="connsiteX8" fmla="*/ 4971765 w 11189585"/>
              <a:gd name="connsiteY8" fmla="*/ 6416766 h 6858000"/>
              <a:gd name="connsiteX9" fmla="*/ 5632931 w 11189585"/>
              <a:gd name="connsiteY9" fmla="*/ 6416766 h 6858000"/>
              <a:gd name="connsiteX10" fmla="*/ 5887678 w 11189585"/>
              <a:gd name="connsiteY10" fmla="*/ 6858000 h 6858000"/>
              <a:gd name="connsiteX11" fmla="*/ 4717017 w 11189585"/>
              <a:gd name="connsiteY11" fmla="*/ 6858000 h 6858000"/>
              <a:gd name="connsiteX12" fmla="*/ 2896841 w 11189585"/>
              <a:gd name="connsiteY12" fmla="*/ 6416766 h 6858000"/>
              <a:gd name="connsiteX13" fmla="*/ 3558008 w 11189585"/>
              <a:gd name="connsiteY13" fmla="*/ 6416766 h 6858000"/>
              <a:gd name="connsiteX14" fmla="*/ 3812755 w 11189585"/>
              <a:gd name="connsiteY14" fmla="*/ 6858000 h 6858000"/>
              <a:gd name="connsiteX15" fmla="*/ 2642095 w 11189585"/>
              <a:gd name="connsiteY15" fmla="*/ 6858000 h 6858000"/>
              <a:gd name="connsiteX16" fmla="*/ 806785 w 11189585"/>
              <a:gd name="connsiteY16" fmla="*/ 6416766 h 6858000"/>
              <a:gd name="connsiteX17" fmla="*/ 1467952 w 11189585"/>
              <a:gd name="connsiteY17" fmla="*/ 6416766 h 6858000"/>
              <a:gd name="connsiteX18" fmla="*/ 1722699 w 11189585"/>
              <a:gd name="connsiteY18" fmla="*/ 6858000 h 6858000"/>
              <a:gd name="connsiteX19" fmla="*/ 552039 w 11189585"/>
              <a:gd name="connsiteY19" fmla="*/ 6858000 h 6858000"/>
              <a:gd name="connsiteX20" fmla="*/ 10197833 w 11189585"/>
              <a:gd name="connsiteY20" fmla="*/ 5828212 h 6858000"/>
              <a:gd name="connsiteX21" fmla="*/ 10859001 w 11189585"/>
              <a:gd name="connsiteY21" fmla="*/ 5828212 h 6858000"/>
              <a:gd name="connsiteX22" fmla="*/ 11189585 w 11189585"/>
              <a:gd name="connsiteY22" fmla="*/ 6400800 h 6858000"/>
              <a:gd name="connsiteX23" fmla="*/ 10925620 w 11189585"/>
              <a:gd name="connsiteY23" fmla="*/ 6858000 h 6858000"/>
              <a:gd name="connsiteX24" fmla="*/ 10131214 w 11189585"/>
              <a:gd name="connsiteY24" fmla="*/ 6858000 h 6858000"/>
              <a:gd name="connsiteX25" fmla="*/ 9867249 w 11189585"/>
              <a:gd name="connsiteY25" fmla="*/ 6400800 h 6858000"/>
              <a:gd name="connsiteX26" fmla="*/ 8111822 w 11189585"/>
              <a:gd name="connsiteY26" fmla="*/ 5828212 h 6858000"/>
              <a:gd name="connsiteX27" fmla="*/ 8772989 w 11189585"/>
              <a:gd name="connsiteY27" fmla="*/ 5828212 h 6858000"/>
              <a:gd name="connsiteX28" fmla="*/ 9103573 w 11189585"/>
              <a:gd name="connsiteY28" fmla="*/ 6400800 h 6858000"/>
              <a:gd name="connsiteX29" fmla="*/ 8839608 w 11189585"/>
              <a:gd name="connsiteY29" fmla="*/ 6858000 h 6858000"/>
              <a:gd name="connsiteX30" fmla="*/ 8045203 w 11189585"/>
              <a:gd name="connsiteY30" fmla="*/ 6858000 h 6858000"/>
              <a:gd name="connsiteX31" fmla="*/ 7781237 w 11189585"/>
              <a:gd name="connsiteY31" fmla="*/ 6400800 h 6858000"/>
              <a:gd name="connsiteX32" fmla="*/ 6025810 w 11189585"/>
              <a:gd name="connsiteY32" fmla="*/ 5828212 h 6858000"/>
              <a:gd name="connsiteX33" fmla="*/ 6686977 w 11189585"/>
              <a:gd name="connsiteY33" fmla="*/ 5828212 h 6858000"/>
              <a:gd name="connsiteX34" fmla="*/ 7017561 w 11189585"/>
              <a:gd name="connsiteY34" fmla="*/ 6400800 h 6858000"/>
              <a:gd name="connsiteX35" fmla="*/ 6753597 w 11189585"/>
              <a:gd name="connsiteY35" fmla="*/ 6858000 h 6858000"/>
              <a:gd name="connsiteX36" fmla="*/ 5959191 w 11189585"/>
              <a:gd name="connsiteY36" fmla="*/ 6858000 h 6858000"/>
              <a:gd name="connsiteX37" fmla="*/ 5695225 w 11189585"/>
              <a:gd name="connsiteY37" fmla="*/ 6400800 h 6858000"/>
              <a:gd name="connsiteX38" fmla="*/ 3939799 w 11189585"/>
              <a:gd name="connsiteY38" fmla="*/ 5828212 h 6858000"/>
              <a:gd name="connsiteX39" fmla="*/ 4600965 w 11189585"/>
              <a:gd name="connsiteY39" fmla="*/ 5828212 h 6858000"/>
              <a:gd name="connsiteX40" fmla="*/ 4931549 w 11189585"/>
              <a:gd name="connsiteY40" fmla="*/ 6400800 h 6858000"/>
              <a:gd name="connsiteX41" fmla="*/ 4667585 w 11189585"/>
              <a:gd name="connsiteY41" fmla="*/ 6858000 h 6858000"/>
              <a:gd name="connsiteX42" fmla="*/ 3873180 w 11189585"/>
              <a:gd name="connsiteY42" fmla="*/ 6858000 h 6858000"/>
              <a:gd name="connsiteX43" fmla="*/ 3609214 w 11189585"/>
              <a:gd name="connsiteY43" fmla="*/ 6400800 h 6858000"/>
              <a:gd name="connsiteX44" fmla="*/ 1853788 w 11189585"/>
              <a:gd name="connsiteY44" fmla="*/ 5828212 h 6858000"/>
              <a:gd name="connsiteX45" fmla="*/ 2514954 w 11189585"/>
              <a:gd name="connsiteY45" fmla="*/ 5828212 h 6858000"/>
              <a:gd name="connsiteX46" fmla="*/ 2845539 w 11189585"/>
              <a:gd name="connsiteY46" fmla="*/ 6400800 h 6858000"/>
              <a:gd name="connsiteX47" fmla="*/ 2581574 w 11189585"/>
              <a:gd name="connsiteY47" fmla="*/ 6858000 h 6858000"/>
              <a:gd name="connsiteX48" fmla="*/ 1787169 w 11189585"/>
              <a:gd name="connsiteY48" fmla="*/ 6858000 h 6858000"/>
              <a:gd name="connsiteX49" fmla="*/ 1523204 w 11189585"/>
              <a:gd name="connsiteY49" fmla="*/ 6400800 h 6858000"/>
              <a:gd name="connsiteX50" fmla="*/ 7063058 w 11189585"/>
              <a:gd name="connsiteY50" fmla="*/ 5212082 h 6858000"/>
              <a:gd name="connsiteX51" fmla="*/ 7724225 w 11189585"/>
              <a:gd name="connsiteY51" fmla="*/ 5212082 h 6858000"/>
              <a:gd name="connsiteX52" fmla="*/ 8054809 w 11189585"/>
              <a:gd name="connsiteY52" fmla="*/ 5784670 h 6858000"/>
              <a:gd name="connsiteX53" fmla="*/ 7724225 w 11189585"/>
              <a:gd name="connsiteY53" fmla="*/ 6357258 h 6858000"/>
              <a:gd name="connsiteX54" fmla="*/ 7063058 w 11189585"/>
              <a:gd name="connsiteY54" fmla="*/ 6357258 h 6858000"/>
              <a:gd name="connsiteX55" fmla="*/ 6732473 w 11189585"/>
              <a:gd name="connsiteY55" fmla="*/ 5784670 h 6858000"/>
              <a:gd name="connsiteX56" fmla="*/ 4971765 w 11189585"/>
              <a:gd name="connsiteY56" fmla="*/ 5212082 h 6858000"/>
              <a:gd name="connsiteX57" fmla="*/ 5632931 w 11189585"/>
              <a:gd name="connsiteY57" fmla="*/ 5212082 h 6858000"/>
              <a:gd name="connsiteX58" fmla="*/ 5963515 w 11189585"/>
              <a:gd name="connsiteY58" fmla="*/ 5784670 h 6858000"/>
              <a:gd name="connsiteX59" fmla="*/ 5632931 w 11189585"/>
              <a:gd name="connsiteY59" fmla="*/ 6357258 h 6858000"/>
              <a:gd name="connsiteX60" fmla="*/ 4971765 w 11189585"/>
              <a:gd name="connsiteY60" fmla="*/ 6357258 h 6858000"/>
              <a:gd name="connsiteX61" fmla="*/ 4641179 w 11189585"/>
              <a:gd name="connsiteY61" fmla="*/ 5784670 h 6858000"/>
              <a:gd name="connsiteX62" fmla="*/ 2896841 w 11189585"/>
              <a:gd name="connsiteY62" fmla="*/ 5212082 h 6858000"/>
              <a:gd name="connsiteX63" fmla="*/ 3558008 w 11189585"/>
              <a:gd name="connsiteY63" fmla="*/ 5212082 h 6858000"/>
              <a:gd name="connsiteX64" fmla="*/ 3888592 w 11189585"/>
              <a:gd name="connsiteY64" fmla="*/ 5784670 h 6858000"/>
              <a:gd name="connsiteX65" fmla="*/ 3558008 w 11189585"/>
              <a:gd name="connsiteY65" fmla="*/ 6357258 h 6858000"/>
              <a:gd name="connsiteX66" fmla="*/ 2896841 w 11189585"/>
              <a:gd name="connsiteY66" fmla="*/ 6357258 h 6858000"/>
              <a:gd name="connsiteX67" fmla="*/ 2566257 w 11189585"/>
              <a:gd name="connsiteY67" fmla="*/ 5784670 h 6858000"/>
              <a:gd name="connsiteX68" fmla="*/ 806785 w 11189585"/>
              <a:gd name="connsiteY68" fmla="*/ 5212082 h 6858000"/>
              <a:gd name="connsiteX69" fmla="*/ 1467952 w 11189585"/>
              <a:gd name="connsiteY69" fmla="*/ 5212082 h 6858000"/>
              <a:gd name="connsiteX70" fmla="*/ 1798536 w 11189585"/>
              <a:gd name="connsiteY70" fmla="*/ 5784670 h 6858000"/>
              <a:gd name="connsiteX71" fmla="*/ 1467952 w 11189585"/>
              <a:gd name="connsiteY71" fmla="*/ 6357258 h 6858000"/>
              <a:gd name="connsiteX72" fmla="*/ 806785 w 11189585"/>
              <a:gd name="connsiteY72" fmla="*/ 6357258 h 6858000"/>
              <a:gd name="connsiteX73" fmla="*/ 786652 w 11189585"/>
              <a:gd name="connsiteY73" fmla="*/ 6322386 h 6858000"/>
              <a:gd name="connsiteX74" fmla="*/ 714255 w 11189585"/>
              <a:gd name="connsiteY74" fmla="*/ 6322386 h 6858000"/>
              <a:gd name="connsiteX75" fmla="*/ 759528 w 11189585"/>
              <a:gd name="connsiteY75" fmla="*/ 6400800 h 6858000"/>
              <a:gd name="connsiteX76" fmla="*/ 495563 w 11189585"/>
              <a:gd name="connsiteY76" fmla="*/ 6858000 h 6858000"/>
              <a:gd name="connsiteX77" fmla="*/ 0 w 11189585"/>
              <a:gd name="connsiteY77" fmla="*/ 6858000 h 6858000"/>
              <a:gd name="connsiteX78" fmla="*/ 0 w 11189585"/>
              <a:gd name="connsiteY78" fmla="*/ 5828212 h 6858000"/>
              <a:gd name="connsiteX79" fmla="*/ 428943 w 11189585"/>
              <a:gd name="connsiteY79" fmla="*/ 5828212 h 6858000"/>
              <a:gd name="connsiteX80" fmla="*/ 681690 w 11189585"/>
              <a:gd name="connsiteY80" fmla="*/ 6265982 h 6858000"/>
              <a:gd name="connsiteX81" fmla="*/ 681690 w 11189585"/>
              <a:gd name="connsiteY81" fmla="*/ 6140587 h 6858000"/>
              <a:gd name="connsiteX82" fmla="*/ 476201 w 11189585"/>
              <a:gd name="connsiteY82" fmla="*/ 5784670 h 6858000"/>
              <a:gd name="connsiteX83" fmla="*/ 8111822 w 11189585"/>
              <a:gd name="connsiteY83" fmla="*/ 4623528 h 6858000"/>
              <a:gd name="connsiteX84" fmla="*/ 8772989 w 11189585"/>
              <a:gd name="connsiteY84" fmla="*/ 4623528 h 6858000"/>
              <a:gd name="connsiteX85" fmla="*/ 9103573 w 11189585"/>
              <a:gd name="connsiteY85" fmla="*/ 5196116 h 6858000"/>
              <a:gd name="connsiteX86" fmla="*/ 8772989 w 11189585"/>
              <a:gd name="connsiteY86" fmla="*/ 5768704 h 6858000"/>
              <a:gd name="connsiteX87" fmla="*/ 8111822 w 11189585"/>
              <a:gd name="connsiteY87" fmla="*/ 5768704 h 6858000"/>
              <a:gd name="connsiteX88" fmla="*/ 7781237 w 11189585"/>
              <a:gd name="connsiteY88" fmla="*/ 5196116 h 6858000"/>
              <a:gd name="connsiteX89" fmla="*/ 6025810 w 11189585"/>
              <a:gd name="connsiteY89" fmla="*/ 4623528 h 6858000"/>
              <a:gd name="connsiteX90" fmla="*/ 6686977 w 11189585"/>
              <a:gd name="connsiteY90" fmla="*/ 4623528 h 6858000"/>
              <a:gd name="connsiteX91" fmla="*/ 7017561 w 11189585"/>
              <a:gd name="connsiteY91" fmla="*/ 5196116 h 6858000"/>
              <a:gd name="connsiteX92" fmla="*/ 6686977 w 11189585"/>
              <a:gd name="connsiteY92" fmla="*/ 5768704 h 6858000"/>
              <a:gd name="connsiteX93" fmla="*/ 6025810 w 11189585"/>
              <a:gd name="connsiteY93" fmla="*/ 5768704 h 6858000"/>
              <a:gd name="connsiteX94" fmla="*/ 5695225 w 11189585"/>
              <a:gd name="connsiteY94" fmla="*/ 5196116 h 6858000"/>
              <a:gd name="connsiteX95" fmla="*/ 3939799 w 11189585"/>
              <a:gd name="connsiteY95" fmla="*/ 4623528 h 6858000"/>
              <a:gd name="connsiteX96" fmla="*/ 4600965 w 11189585"/>
              <a:gd name="connsiteY96" fmla="*/ 4623528 h 6858000"/>
              <a:gd name="connsiteX97" fmla="*/ 4931549 w 11189585"/>
              <a:gd name="connsiteY97" fmla="*/ 5196116 h 6858000"/>
              <a:gd name="connsiteX98" fmla="*/ 4600965 w 11189585"/>
              <a:gd name="connsiteY98" fmla="*/ 5768704 h 6858000"/>
              <a:gd name="connsiteX99" fmla="*/ 3939799 w 11189585"/>
              <a:gd name="connsiteY99" fmla="*/ 5768704 h 6858000"/>
              <a:gd name="connsiteX100" fmla="*/ 3609214 w 11189585"/>
              <a:gd name="connsiteY100" fmla="*/ 5196116 h 6858000"/>
              <a:gd name="connsiteX101" fmla="*/ 1853788 w 11189585"/>
              <a:gd name="connsiteY101" fmla="*/ 4623528 h 6858000"/>
              <a:gd name="connsiteX102" fmla="*/ 2514954 w 11189585"/>
              <a:gd name="connsiteY102" fmla="*/ 4623528 h 6858000"/>
              <a:gd name="connsiteX103" fmla="*/ 2845539 w 11189585"/>
              <a:gd name="connsiteY103" fmla="*/ 5196116 h 6858000"/>
              <a:gd name="connsiteX104" fmla="*/ 2514954 w 11189585"/>
              <a:gd name="connsiteY104" fmla="*/ 5768704 h 6858000"/>
              <a:gd name="connsiteX105" fmla="*/ 1853788 w 11189585"/>
              <a:gd name="connsiteY105" fmla="*/ 5768704 h 6858000"/>
              <a:gd name="connsiteX106" fmla="*/ 1523204 w 11189585"/>
              <a:gd name="connsiteY106" fmla="*/ 5196116 h 6858000"/>
              <a:gd name="connsiteX107" fmla="*/ 0 w 11189585"/>
              <a:gd name="connsiteY107" fmla="*/ 4623528 h 6858000"/>
              <a:gd name="connsiteX108" fmla="*/ 428943 w 11189585"/>
              <a:gd name="connsiteY108" fmla="*/ 4623528 h 6858000"/>
              <a:gd name="connsiteX109" fmla="*/ 759528 w 11189585"/>
              <a:gd name="connsiteY109" fmla="*/ 5196116 h 6858000"/>
              <a:gd name="connsiteX110" fmla="*/ 428943 w 11189585"/>
              <a:gd name="connsiteY110" fmla="*/ 5768704 h 6858000"/>
              <a:gd name="connsiteX111" fmla="*/ 0 w 11189585"/>
              <a:gd name="connsiteY111" fmla="*/ 5768704 h 6858000"/>
              <a:gd name="connsiteX112" fmla="*/ 4971765 w 11189585"/>
              <a:gd name="connsiteY112" fmla="*/ 4007398 h 6858000"/>
              <a:gd name="connsiteX113" fmla="*/ 5632931 w 11189585"/>
              <a:gd name="connsiteY113" fmla="*/ 4007398 h 6858000"/>
              <a:gd name="connsiteX114" fmla="*/ 5963515 w 11189585"/>
              <a:gd name="connsiteY114" fmla="*/ 4579986 h 6858000"/>
              <a:gd name="connsiteX115" fmla="*/ 5632931 w 11189585"/>
              <a:gd name="connsiteY115" fmla="*/ 5152574 h 6858000"/>
              <a:gd name="connsiteX116" fmla="*/ 4971765 w 11189585"/>
              <a:gd name="connsiteY116" fmla="*/ 5152574 h 6858000"/>
              <a:gd name="connsiteX117" fmla="*/ 4641179 w 11189585"/>
              <a:gd name="connsiteY117" fmla="*/ 4579986 h 6858000"/>
              <a:gd name="connsiteX118" fmla="*/ 2896841 w 11189585"/>
              <a:gd name="connsiteY118" fmla="*/ 4007398 h 6858000"/>
              <a:gd name="connsiteX119" fmla="*/ 3558008 w 11189585"/>
              <a:gd name="connsiteY119" fmla="*/ 4007398 h 6858000"/>
              <a:gd name="connsiteX120" fmla="*/ 3888592 w 11189585"/>
              <a:gd name="connsiteY120" fmla="*/ 4579986 h 6858000"/>
              <a:gd name="connsiteX121" fmla="*/ 3558008 w 11189585"/>
              <a:gd name="connsiteY121" fmla="*/ 5152574 h 6858000"/>
              <a:gd name="connsiteX122" fmla="*/ 2896841 w 11189585"/>
              <a:gd name="connsiteY122" fmla="*/ 5152574 h 6858000"/>
              <a:gd name="connsiteX123" fmla="*/ 2566257 w 11189585"/>
              <a:gd name="connsiteY123" fmla="*/ 4579986 h 6858000"/>
              <a:gd name="connsiteX124" fmla="*/ 806785 w 11189585"/>
              <a:gd name="connsiteY124" fmla="*/ 4007398 h 6858000"/>
              <a:gd name="connsiteX125" fmla="*/ 1467952 w 11189585"/>
              <a:gd name="connsiteY125" fmla="*/ 4007398 h 6858000"/>
              <a:gd name="connsiteX126" fmla="*/ 1798536 w 11189585"/>
              <a:gd name="connsiteY126" fmla="*/ 4579986 h 6858000"/>
              <a:gd name="connsiteX127" fmla="*/ 1467952 w 11189585"/>
              <a:gd name="connsiteY127" fmla="*/ 5152574 h 6858000"/>
              <a:gd name="connsiteX128" fmla="*/ 806785 w 11189585"/>
              <a:gd name="connsiteY128" fmla="*/ 5152574 h 6858000"/>
              <a:gd name="connsiteX129" fmla="*/ 476201 w 11189585"/>
              <a:gd name="connsiteY129" fmla="*/ 4579986 h 6858000"/>
              <a:gd name="connsiteX130" fmla="*/ 3933993 w 11189585"/>
              <a:gd name="connsiteY130" fmla="*/ 3418842 h 6858000"/>
              <a:gd name="connsiteX131" fmla="*/ 4595159 w 11189585"/>
              <a:gd name="connsiteY131" fmla="*/ 3418842 h 6858000"/>
              <a:gd name="connsiteX132" fmla="*/ 4925743 w 11189585"/>
              <a:gd name="connsiteY132" fmla="*/ 3991430 h 6858000"/>
              <a:gd name="connsiteX133" fmla="*/ 4595159 w 11189585"/>
              <a:gd name="connsiteY133" fmla="*/ 4564018 h 6858000"/>
              <a:gd name="connsiteX134" fmla="*/ 3933993 w 11189585"/>
              <a:gd name="connsiteY134" fmla="*/ 4564018 h 6858000"/>
              <a:gd name="connsiteX135" fmla="*/ 3603408 w 11189585"/>
              <a:gd name="connsiteY135" fmla="*/ 3991430 h 6858000"/>
              <a:gd name="connsiteX136" fmla="*/ 1853051 w 11189585"/>
              <a:gd name="connsiteY136" fmla="*/ 3418842 h 6858000"/>
              <a:gd name="connsiteX137" fmla="*/ 2514216 w 11189585"/>
              <a:gd name="connsiteY137" fmla="*/ 3418842 h 6858000"/>
              <a:gd name="connsiteX138" fmla="*/ 2844801 w 11189585"/>
              <a:gd name="connsiteY138" fmla="*/ 3991430 h 6858000"/>
              <a:gd name="connsiteX139" fmla="*/ 2514216 w 11189585"/>
              <a:gd name="connsiteY139" fmla="*/ 4564018 h 6858000"/>
              <a:gd name="connsiteX140" fmla="*/ 1853051 w 11189585"/>
              <a:gd name="connsiteY140" fmla="*/ 4564018 h 6858000"/>
              <a:gd name="connsiteX141" fmla="*/ 1522467 w 11189585"/>
              <a:gd name="connsiteY141" fmla="*/ 3991430 h 6858000"/>
              <a:gd name="connsiteX142" fmla="*/ 0 w 11189585"/>
              <a:gd name="connsiteY142" fmla="*/ 3418842 h 6858000"/>
              <a:gd name="connsiteX143" fmla="*/ 428943 w 11189585"/>
              <a:gd name="connsiteY143" fmla="*/ 3418842 h 6858000"/>
              <a:gd name="connsiteX144" fmla="*/ 759528 w 11189585"/>
              <a:gd name="connsiteY144" fmla="*/ 3991430 h 6858000"/>
              <a:gd name="connsiteX145" fmla="*/ 428943 w 11189585"/>
              <a:gd name="connsiteY145" fmla="*/ 4564018 h 6858000"/>
              <a:gd name="connsiteX146" fmla="*/ 0 w 11189585"/>
              <a:gd name="connsiteY146" fmla="*/ 4564018 h 6858000"/>
              <a:gd name="connsiteX147" fmla="*/ 806785 w 11189585"/>
              <a:gd name="connsiteY147" fmla="*/ 2802716 h 6858000"/>
              <a:gd name="connsiteX148" fmla="*/ 1467952 w 11189585"/>
              <a:gd name="connsiteY148" fmla="*/ 2802716 h 6858000"/>
              <a:gd name="connsiteX149" fmla="*/ 1798536 w 11189585"/>
              <a:gd name="connsiteY149" fmla="*/ 3375300 h 6858000"/>
              <a:gd name="connsiteX150" fmla="*/ 1467952 w 11189585"/>
              <a:gd name="connsiteY150" fmla="*/ 3947888 h 6858000"/>
              <a:gd name="connsiteX151" fmla="*/ 806785 w 11189585"/>
              <a:gd name="connsiteY151" fmla="*/ 3947888 h 6858000"/>
              <a:gd name="connsiteX152" fmla="*/ 476201 w 11189585"/>
              <a:gd name="connsiteY152" fmla="*/ 3375300 h 6858000"/>
              <a:gd name="connsiteX153" fmla="*/ 2896841 w 11189585"/>
              <a:gd name="connsiteY153" fmla="*/ 2802715 h 6858000"/>
              <a:gd name="connsiteX154" fmla="*/ 3558008 w 11189585"/>
              <a:gd name="connsiteY154" fmla="*/ 2802715 h 6858000"/>
              <a:gd name="connsiteX155" fmla="*/ 3888592 w 11189585"/>
              <a:gd name="connsiteY155" fmla="*/ 3375300 h 6858000"/>
              <a:gd name="connsiteX156" fmla="*/ 3558008 w 11189585"/>
              <a:gd name="connsiteY156" fmla="*/ 3947888 h 6858000"/>
              <a:gd name="connsiteX157" fmla="*/ 2896841 w 11189585"/>
              <a:gd name="connsiteY157" fmla="*/ 3947888 h 6858000"/>
              <a:gd name="connsiteX158" fmla="*/ 2566257 w 11189585"/>
              <a:gd name="connsiteY158" fmla="*/ 3375300 h 6858000"/>
              <a:gd name="connsiteX159" fmla="*/ 4971765 w 11189585"/>
              <a:gd name="connsiteY159" fmla="*/ 2802714 h 6858000"/>
              <a:gd name="connsiteX160" fmla="*/ 5632931 w 11189585"/>
              <a:gd name="connsiteY160" fmla="*/ 2802714 h 6858000"/>
              <a:gd name="connsiteX161" fmla="*/ 5963515 w 11189585"/>
              <a:gd name="connsiteY161" fmla="*/ 3375300 h 6858000"/>
              <a:gd name="connsiteX162" fmla="*/ 5632931 w 11189585"/>
              <a:gd name="connsiteY162" fmla="*/ 3947888 h 6858000"/>
              <a:gd name="connsiteX163" fmla="*/ 4971765 w 11189585"/>
              <a:gd name="connsiteY163" fmla="*/ 3947888 h 6858000"/>
              <a:gd name="connsiteX164" fmla="*/ 4641179 w 11189585"/>
              <a:gd name="connsiteY164" fmla="*/ 3375300 h 6858000"/>
              <a:gd name="connsiteX165" fmla="*/ 1853051 w 11189585"/>
              <a:gd name="connsiteY165" fmla="*/ 2214161 h 6858000"/>
              <a:gd name="connsiteX166" fmla="*/ 2514216 w 11189585"/>
              <a:gd name="connsiteY166" fmla="*/ 2214161 h 6858000"/>
              <a:gd name="connsiteX167" fmla="*/ 2844801 w 11189585"/>
              <a:gd name="connsiteY167" fmla="*/ 2786748 h 6858000"/>
              <a:gd name="connsiteX168" fmla="*/ 2514216 w 11189585"/>
              <a:gd name="connsiteY168" fmla="*/ 3359335 h 6858000"/>
              <a:gd name="connsiteX169" fmla="*/ 1853051 w 11189585"/>
              <a:gd name="connsiteY169" fmla="*/ 3359335 h 6858000"/>
              <a:gd name="connsiteX170" fmla="*/ 1522467 w 11189585"/>
              <a:gd name="connsiteY170" fmla="*/ 2786748 h 6858000"/>
              <a:gd name="connsiteX171" fmla="*/ 0 w 11189585"/>
              <a:gd name="connsiteY171" fmla="*/ 2214160 h 6858000"/>
              <a:gd name="connsiteX172" fmla="*/ 428943 w 11189585"/>
              <a:gd name="connsiteY172" fmla="*/ 2214160 h 6858000"/>
              <a:gd name="connsiteX173" fmla="*/ 759528 w 11189585"/>
              <a:gd name="connsiteY173" fmla="*/ 2786748 h 6858000"/>
              <a:gd name="connsiteX174" fmla="*/ 428943 w 11189585"/>
              <a:gd name="connsiteY174" fmla="*/ 3359335 h 6858000"/>
              <a:gd name="connsiteX175" fmla="*/ 0 w 11189585"/>
              <a:gd name="connsiteY175" fmla="*/ 3359335 h 6858000"/>
              <a:gd name="connsiteX176" fmla="*/ 3933993 w 11189585"/>
              <a:gd name="connsiteY176" fmla="*/ 2214158 h 6858000"/>
              <a:gd name="connsiteX177" fmla="*/ 4595159 w 11189585"/>
              <a:gd name="connsiteY177" fmla="*/ 2214158 h 6858000"/>
              <a:gd name="connsiteX178" fmla="*/ 4925743 w 11189585"/>
              <a:gd name="connsiteY178" fmla="*/ 2786746 h 6858000"/>
              <a:gd name="connsiteX179" fmla="*/ 4595159 w 11189585"/>
              <a:gd name="connsiteY179" fmla="*/ 3359334 h 6858000"/>
              <a:gd name="connsiteX180" fmla="*/ 3933993 w 11189585"/>
              <a:gd name="connsiteY180" fmla="*/ 3359334 h 6858000"/>
              <a:gd name="connsiteX181" fmla="*/ 3603408 w 11189585"/>
              <a:gd name="connsiteY181" fmla="*/ 2786746 h 6858000"/>
              <a:gd name="connsiteX182" fmla="*/ 806785 w 11189585"/>
              <a:gd name="connsiteY182" fmla="*/ 1598031 h 6858000"/>
              <a:gd name="connsiteX183" fmla="*/ 1467952 w 11189585"/>
              <a:gd name="connsiteY183" fmla="*/ 1598031 h 6858000"/>
              <a:gd name="connsiteX184" fmla="*/ 1798536 w 11189585"/>
              <a:gd name="connsiteY184" fmla="*/ 2170619 h 6858000"/>
              <a:gd name="connsiteX185" fmla="*/ 1467952 w 11189585"/>
              <a:gd name="connsiteY185" fmla="*/ 2743207 h 6858000"/>
              <a:gd name="connsiteX186" fmla="*/ 806785 w 11189585"/>
              <a:gd name="connsiteY186" fmla="*/ 2743207 h 6858000"/>
              <a:gd name="connsiteX187" fmla="*/ 476201 w 11189585"/>
              <a:gd name="connsiteY187" fmla="*/ 2170619 h 6858000"/>
              <a:gd name="connsiteX188" fmla="*/ 2896841 w 11189585"/>
              <a:gd name="connsiteY188" fmla="*/ 1598029 h 6858000"/>
              <a:gd name="connsiteX189" fmla="*/ 3558008 w 11189585"/>
              <a:gd name="connsiteY189" fmla="*/ 1598029 h 6858000"/>
              <a:gd name="connsiteX190" fmla="*/ 3888592 w 11189585"/>
              <a:gd name="connsiteY190" fmla="*/ 2170617 h 6858000"/>
              <a:gd name="connsiteX191" fmla="*/ 3558008 w 11189585"/>
              <a:gd name="connsiteY191" fmla="*/ 2743205 h 6858000"/>
              <a:gd name="connsiteX192" fmla="*/ 2896841 w 11189585"/>
              <a:gd name="connsiteY192" fmla="*/ 2743205 h 6858000"/>
              <a:gd name="connsiteX193" fmla="*/ 2566257 w 11189585"/>
              <a:gd name="connsiteY193" fmla="*/ 2170617 h 6858000"/>
              <a:gd name="connsiteX194" fmla="*/ 1853051 w 11189585"/>
              <a:gd name="connsiteY194" fmla="*/ 1009474 h 6858000"/>
              <a:gd name="connsiteX195" fmla="*/ 2514216 w 11189585"/>
              <a:gd name="connsiteY195" fmla="*/ 1009474 h 6858000"/>
              <a:gd name="connsiteX196" fmla="*/ 2844801 w 11189585"/>
              <a:gd name="connsiteY196" fmla="*/ 1582063 h 6858000"/>
              <a:gd name="connsiteX197" fmla="*/ 2514216 w 11189585"/>
              <a:gd name="connsiteY197" fmla="*/ 2154650 h 6858000"/>
              <a:gd name="connsiteX198" fmla="*/ 1853051 w 11189585"/>
              <a:gd name="connsiteY198" fmla="*/ 2154650 h 6858000"/>
              <a:gd name="connsiteX199" fmla="*/ 1522467 w 11189585"/>
              <a:gd name="connsiteY199" fmla="*/ 1582063 h 6858000"/>
              <a:gd name="connsiteX200" fmla="*/ 0 w 11189585"/>
              <a:gd name="connsiteY200" fmla="*/ 1009473 h 6858000"/>
              <a:gd name="connsiteX201" fmla="*/ 428943 w 11189585"/>
              <a:gd name="connsiteY201" fmla="*/ 1009473 h 6858000"/>
              <a:gd name="connsiteX202" fmla="*/ 759528 w 11189585"/>
              <a:gd name="connsiteY202" fmla="*/ 1582061 h 6858000"/>
              <a:gd name="connsiteX203" fmla="*/ 428943 w 11189585"/>
              <a:gd name="connsiteY203" fmla="*/ 2154649 h 6858000"/>
              <a:gd name="connsiteX204" fmla="*/ 0 w 11189585"/>
              <a:gd name="connsiteY204" fmla="*/ 2154649 h 6858000"/>
              <a:gd name="connsiteX205" fmla="*/ 3933993 w 11189585"/>
              <a:gd name="connsiteY205" fmla="*/ 1009472 h 6858000"/>
              <a:gd name="connsiteX206" fmla="*/ 4595159 w 11189585"/>
              <a:gd name="connsiteY206" fmla="*/ 1009472 h 6858000"/>
              <a:gd name="connsiteX207" fmla="*/ 4925743 w 11189585"/>
              <a:gd name="connsiteY207" fmla="*/ 1582060 h 6858000"/>
              <a:gd name="connsiteX208" fmla="*/ 4595159 w 11189585"/>
              <a:gd name="connsiteY208" fmla="*/ 2154648 h 6858000"/>
              <a:gd name="connsiteX209" fmla="*/ 3933993 w 11189585"/>
              <a:gd name="connsiteY209" fmla="*/ 2154648 h 6858000"/>
              <a:gd name="connsiteX210" fmla="*/ 3603408 w 11189585"/>
              <a:gd name="connsiteY210" fmla="*/ 1582060 h 6858000"/>
              <a:gd name="connsiteX211" fmla="*/ 806785 w 11189585"/>
              <a:gd name="connsiteY211" fmla="*/ 393344 h 6858000"/>
              <a:gd name="connsiteX212" fmla="*/ 1467952 w 11189585"/>
              <a:gd name="connsiteY212" fmla="*/ 393344 h 6858000"/>
              <a:gd name="connsiteX213" fmla="*/ 1798536 w 11189585"/>
              <a:gd name="connsiteY213" fmla="*/ 965932 h 6858000"/>
              <a:gd name="connsiteX214" fmla="*/ 1467952 w 11189585"/>
              <a:gd name="connsiteY214" fmla="*/ 1538520 h 6858000"/>
              <a:gd name="connsiteX215" fmla="*/ 806785 w 11189585"/>
              <a:gd name="connsiteY215" fmla="*/ 1538520 h 6858000"/>
              <a:gd name="connsiteX216" fmla="*/ 476201 w 11189585"/>
              <a:gd name="connsiteY216" fmla="*/ 965932 h 6858000"/>
              <a:gd name="connsiteX217" fmla="*/ 2691839 w 11189585"/>
              <a:gd name="connsiteY217" fmla="*/ 0 h 6858000"/>
              <a:gd name="connsiteX218" fmla="*/ 3748497 w 11189585"/>
              <a:gd name="connsiteY218" fmla="*/ 0 h 6858000"/>
              <a:gd name="connsiteX219" fmla="*/ 3550751 w 11189585"/>
              <a:gd name="connsiteY219" fmla="*/ 342505 h 6858000"/>
              <a:gd name="connsiteX220" fmla="*/ 2889584 w 11189585"/>
              <a:gd name="connsiteY220" fmla="*/ 342505 h 6858000"/>
              <a:gd name="connsiteX221" fmla="*/ 1740346 w 11189585"/>
              <a:gd name="connsiteY221" fmla="*/ 0 h 6858000"/>
              <a:gd name="connsiteX222" fmla="*/ 2626922 w 11189585"/>
              <a:gd name="connsiteY222" fmla="*/ 0 h 6858000"/>
              <a:gd name="connsiteX223" fmla="*/ 2844801 w 11189585"/>
              <a:gd name="connsiteY223" fmla="*/ 377376 h 6858000"/>
              <a:gd name="connsiteX224" fmla="*/ 2514216 w 11189585"/>
              <a:gd name="connsiteY224" fmla="*/ 949964 h 6858000"/>
              <a:gd name="connsiteX225" fmla="*/ 1853051 w 11189585"/>
              <a:gd name="connsiteY225" fmla="*/ 949964 h 6858000"/>
              <a:gd name="connsiteX226" fmla="*/ 1522467 w 11189585"/>
              <a:gd name="connsiteY226" fmla="*/ 377376 h 6858000"/>
              <a:gd name="connsiteX227" fmla="*/ 609040 w 11189585"/>
              <a:gd name="connsiteY227" fmla="*/ 0 h 6858000"/>
              <a:gd name="connsiteX228" fmla="*/ 1665693 w 11189585"/>
              <a:gd name="connsiteY228" fmla="*/ 0 h 6858000"/>
              <a:gd name="connsiteX229" fmla="*/ 1467950 w 11189585"/>
              <a:gd name="connsiteY229" fmla="*/ 342500 h 6858000"/>
              <a:gd name="connsiteX230" fmla="*/ 806783 w 11189585"/>
              <a:gd name="connsiteY230" fmla="*/ 342500 h 6858000"/>
              <a:gd name="connsiteX231" fmla="*/ 0 w 11189585"/>
              <a:gd name="connsiteY231" fmla="*/ 0 h 6858000"/>
              <a:gd name="connsiteX232" fmla="*/ 541650 w 11189585"/>
              <a:gd name="connsiteY232" fmla="*/ 0 h 6858000"/>
              <a:gd name="connsiteX233" fmla="*/ 759528 w 11189585"/>
              <a:gd name="connsiteY233" fmla="*/ 377375 h 6858000"/>
              <a:gd name="connsiteX234" fmla="*/ 428943 w 11189585"/>
              <a:gd name="connsiteY234" fmla="*/ 949963 h 6858000"/>
              <a:gd name="connsiteX235" fmla="*/ 0 w 11189585"/>
              <a:gd name="connsiteY235" fmla="*/ 94996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11189585" h="6858000">
                <a:moveTo>
                  <a:pt x="9160372" y="6416766"/>
                </a:moveTo>
                <a:lnTo>
                  <a:pt x="9821540" y="6416766"/>
                </a:lnTo>
                <a:lnTo>
                  <a:pt x="10076287" y="6858000"/>
                </a:lnTo>
                <a:lnTo>
                  <a:pt x="8905625" y="6858000"/>
                </a:lnTo>
                <a:close/>
                <a:moveTo>
                  <a:pt x="7063058" y="6416766"/>
                </a:moveTo>
                <a:lnTo>
                  <a:pt x="7724225" y="6416766"/>
                </a:lnTo>
                <a:lnTo>
                  <a:pt x="7978972" y="6858000"/>
                </a:lnTo>
                <a:lnTo>
                  <a:pt x="6808311" y="6858000"/>
                </a:lnTo>
                <a:close/>
                <a:moveTo>
                  <a:pt x="4971765" y="6416766"/>
                </a:moveTo>
                <a:lnTo>
                  <a:pt x="5632931" y="6416766"/>
                </a:lnTo>
                <a:lnTo>
                  <a:pt x="5887678" y="6858000"/>
                </a:lnTo>
                <a:lnTo>
                  <a:pt x="4717017" y="6858000"/>
                </a:lnTo>
                <a:close/>
                <a:moveTo>
                  <a:pt x="2896841" y="6416766"/>
                </a:moveTo>
                <a:lnTo>
                  <a:pt x="3558008" y="6416766"/>
                </a:lnTo>
                <a:lnTo>
                  <a:pt x="3812755" y="6858000"/>
                </a:lnTo>
                <a:lnTo>
                  <a:pt x="2642095" y="6858000"/>
                </a:lnTo>
                <a:close/>
                <a:moveTo>
                  <a:pt x="806785" y="6416766"/>
                </a:moveTo>
                <a:lnTo>
                  <a:pt x="1467952" y="6416766"/>
                </a:lnTo>
                <a:lnTo>
                  <a:pt x="1722699" y="6858000"/>
                </a:lnTo>
                <a:lnTo>
                  <a:pt x="552039" y="6858000"/>
                </a:lnTo>
                <a:close/>
                <a:moveTo>
                  <a:pt x="10197833" y="5828212"/>
                </a:moveTo>
                <a:lnTo>
                  <a:pt x="10859001" y="5828212"/>
                </a:lnTo>
                <a:lnTo>
                  <a:pt x="11189585" y="6400800"/>
                </a:lnTo>
                <a:lnTo>
                  <a:pt x="10925620" y="6858000"/>
                </a:lnTo>
                <a:lnTo>
                  <a:pt x="10131214" y="6858000"/>
                </a:lnTo>
                <a:lnTo>
                  <a:pt x="9867249" y="6400800"/>
                </a:lnTo>
                <a:close/>
                <a:moveTo>
                  <a:pt x="8111822" y="5828212"/>
                </a:moveTo>
                <a:lnTo>
                  <a:pt x="8772989" y="5828212"/>
                </a:lnTo>
                <a:lnTo>
                  <a:pt x="9103573" y="6400800"/>
                </a:lnTo>
                <a:lnTo>
                  <a:pt x="8839608" y="6858000"/>
                </a:lnTo>
                <a:lnTo>
                  <a:pt x="8045203" y="6858000"/>
                </a:lnTo>
                <a:lnTo>
                  <a:pt x="7781237" y="6400800"/>
                </a:lnTo>
                <a:close/>
                <a:moveTo>
                  <a:pt x="6025810" y="5828212"/>
                </a:moveTo>
                <a:lnTo>
                  <a:pt x="6686977" y="5828212"/>
                </a:lnTo>
                <a:lnTo>
                  <a:pt x="7017561" y="6400800"/>
                </a:lnTo>
                <a:lnTo>
                  <a:pt x="6753597" y="6858000"/>
                </a:lnTo>
                <a:lnTo>
                  <a:pt x="5959191" y="6858000"/>
                </a:lnTo>
                <a:lnTo>
                  <a:pt x="5695225" y="6400800"/>
                </a:lnTo>
                <a:close/>
                <a:moveTo>
                  <a:pt x="3939799" y="5828212"/>
                </a:moveTo>
                <a:lnTo>
                  <a:pt x="4600965" y="5828212"/>
                </a:lnTo>
                <a:lnTo>
                  <a:pt x="4931549" y="6400800"/>
                </a:lnTo>
                <a:lnTo>
                  <a:pt x="4667585" y="6858000"/>
                </a:lnTo>
                <a:lnTo>
                  <a:pt x="3873180" y="6858000"/>
                </a:lnTo>
                <a:lnTo>
                  <a:pt x="3609214" y="6400800"/>
                </a:lnTo>
                <a:close/>
                <a:moveTo>
                  <a:pt x="1853788" y="5828212"/>
                </a:moveTo>
                <a:lnTo>
                  <a:pt x="2514954" y="5828212"/>
                </a:lnTo>
                <a:lnTo>
                  <a:pt x="2845539" y="6400800"/>
                </a:lnTo>
                <a:lnTo>
                  <a:pt x="2581574" y="6858000"/>
                </a:lnTo>
                <a:lnTo>
                  <a:pt x="1787169" y="6858000"/>
                </a:lnTo>
                <a:lnTo>
                  <a:pt x="1523204" y="6400800"/>
                </a:lnTo>
                <a:close/>
                <a:moveTo>
                  <a:pt x="7063058" y="5212082"/>
                </a:moveTo>
                <a:lnTo>
                  <a:pt x="7724225" y="5212082"/>
                </a:lnTo>
                <a:lnTo>
                  <a:pt x="8054809" y="5784670"/>
                </a:lnTo>
                <a:lnTo>
                  <a:pt x="7724225" y="6357258"/>
                </a:lnTo>
                <a:lnTo>
                  <a:pt x="7063058" y="6357258"/>
                </a:lnTo>
                <a:lnTo>
                  <a:pt x="6732473" y="5784670"/>
                </a:lnTo>
                <a:close/>
                <a:moveTo>
                  <a:pt x="4971765" y="5212082"/>
                </a:moveTo>
                <a:lnTo>
                  <a:pt x="5632931" y="5212082"/>
                </a:lnTo>
                <a:lnTo>
                  <a:pt x="5963515" y="5784670"/>
                </a:lnTo>
                <a:lnTo>
                  <a:pt x="5632931" y="6357258"/>
                </a:lnTo>
                <a:lnTo>
                  <a:pt x="4971765" y="6357258"/>
                </a:lnTo>
                <a:lnTo>
                  <a:pt x="4641179" y="5784670"/>
                </a:lnTo>
                <a:close/>
                <a:moveTo>
                  <a:pt x="2896841" y="5212082"/>
                </a:moveTo>
                <a:lnTo>
                  <a:pt x="3558008" y="5212082"/>
                </a:lnTo>
                <a:lnTo>
                  <a:pt x="3888592" y="5784670"/>
                </a:lnTo>
                <a:lnTo>
                  <a:pt x="3558008" y="6357258"/>
                </a:lnTo>
                <a:lnTo>
                  <a:pt x="2896841" y="6357258"/>
                </a:lnTo>
                <a:lnTo>
                  <a:pt x="2566257" y="5784670"/>
                </a:lnTo>
                <a:close/>
                <a:moveTo>
                  <a:pt x="806785" y="5212082"/>
                </a:moveTo>
                <a:lnTo>
                  <a:pt x="1467952" y="5212082"/>
                </a:lnTo>
                <a:lnTo>
                  <a:pt x="1798536" y="5784670"/>
                </a:lnTo>
                <a:lnTo>
                  <a:pt x="1467952" y="6357258"/>
                </a:lnTo>
                <a:lnTo>
                  <a:pt x="806785" y="6357258"/>
                </a:lnTo>
                <a:lnTo>
                  <a:pt x="786652" y="6322386"/>
                </a:lnTo>
                <a:lnTo>
                  <a:pt x="714255" y="6322386"/>
                </a:lnTo>
                <a:lnTo>
                  <a:pt x="759528" y="6400800"/>
                </a:lnTo>
                <a:lnTo>
                  <a:pt x="495563" y="6858000"/>
                </a:lnTo>
                <a:lnTo>
                  <a:pt x="0" y="6858000"/>
                </a:lnTo>
                <a:lnTo>
                  <a:pt x="0" y="5828212"/>
                </a:lnTo>
                <a:lnTo>
                  <a:pt x="428943" y="5828212"/>
                </a:lnTo>
                <a:lnTo>
                  <a:pt x="681690" y="6265982"/>
                </a:lnTo>
                <a:lnTo>
                  <a:pt x="681690" y="6140587"/>
                </a:lnTo>
                <a:lnTo>
                  <a:pt x="476201" y="5784670"/>
                </a:lnTo>
                <a:close/>
                <a:moveTo>
                  <a:pt x="8111822" y="4623528"/>
                </a:moveTo>
                <a:lnTo>
                  <a:pt x="8772989" y="4623528"/>
                </a:lnTo>
                <a:lnTo>
                  <a:pt x="9103573" y="5196116"/>
                </a:lnTo>
                <a:lnTo>
                  <a:pt x="8772989" y="5768704"/>
                </a:lnTo>
                <a:lnTo>
                  <a:pt x="8111822" y="5768704"/>
                </a:lnTo>
                <a:lnTo>
                  <a:pt x="7781237" y="5196116"/>
                </a:lnTo>
                <a:close/>
                <a:moveTo>
                  <a:pt x="6025810" y="4623528"/>
                </a:moveTo>
                <a:lnTo>
                  <a:pt x="6686977" y="4623528"/>
                </a:lnTo>
                <a:lnTo>
                  <a:pt x="7017561" y="5196116"/>
                </a:lnTo>
                <a:lnTo>
                  <a:pt x="6686977" y="5768704"/>
                </a:lnTo>
                <a:lnTo>
                  <a:pt x="6025810" y="5768704"/>
                </a:lnTo>
                <a:lnTo>
                  <a:pt x="5695225" y="5196116"/>
                </a:lnTo>
                <a:close/>
                <a:moveTo>
                  <a:pt x="3939799" y="4623528"/>
                </a:moveTo>
                <a:lnTo>
                  <a:pt x="4600965" y="4623528"/>
                </a:lnTo>
                <a:lnTo>
                  <a:pt x="4931549" y="5196116"/>
                </a:lnTo>
                <a:lnTo>
                  <a:pt x="4600965" y="5768704"/>
                </a:lnTo>
                <a:lnTo>
                  <a:pt x="3939799" y="5768704"/>
                </a:lnTo>
                <a:lnTo>
                  <a:pt x="3609214" y="5196116"/>
                </a:lnTo>
                <a:close/>
                <a:moveTo>
                  <a:pt x="1853788" y="4623528"/>
                </a:moveTo>
                <a:lnTo>
                  <a:pt x="2514954" y="4623528"/>
                </a:lnTo>
                <a:lnTo>
                  <a:pt x="2845539" y="5196116"/>
                </a:lnTo>
                <a:lnTo>
                  <a:pt x="2514954" y="5768704"/>
                </a:lnTo>
                <a:lnTo>
                  <a:pt x="1853788" y="5768704"/>
                </a:lnTo>
                <a:lnTo>
                  <a:pt x="1523204" y="5196116"/>
                </a:lnTo>
                <a:close/>
                <a:moveTo>
                  <a:pt x="0" y="4623528"/>
                </a:moveTo>
                <a:lnTo>
                  <a:pt x="428943" y="4623528"/>
                </a:lnTo>
                <a:lnTo>
                  <a:pt x="759528" y="5196116"/>
                </a:lnTo>
                <a:lnTo>
                  <a:pt x="428943" y="5768704"/>
                </a:lnTo>
                <a:lnTo>
                  <a:pt x="0" y="5768704"/>
                </a:lnTo>
                <a:close/>
                <a:moveTo>
                  <a:pt x="4971765" y="4007398"/>
                </a:moveTo>
                <a:lnTo>
                  <a:pt x="5632931" y="4007398"/>
                </a:lnTo>
                <a:lnTo>
                  <a:pt x="5963515" y="4579986"/>
                </a:lnTo>
                <a:lnTo>
                  <a:pt x="5632931" y="5152574"/>
                </a:lnTo>
                <a:lnTo>
                  <a:pt x="4971765" y="5152574"/>
                </a:lnTo>
                <a:lnTo>
                  <a:pt x="4641179" y="4579986"/>
                </a:lnTo>
                <a:close/>
                <a:moveTo>
                  <a:pt x="2896841" y="4007398"/>
                </a:moveTo>
                <a:lnTo>
                  <a:pt x="3558008" y="4007398"/>
                </a:lnTo>
                <a:lnTo>
                  <a:pt x="3888592" y="4579986"/>
                </a:lnTo>
                <a:lnTo>
                  <a:pt x="3558008" y="5152574"/>
                </a:lnTo>
                <a:lnTo>
                  <a:pt x="2896841" y="5152574"/>
                </a:lnTo>
                <a:lnTo>
                  <a:pt x="2566257" y="4579986"/>
                </a:lnTo>
                <a:close/>
                <a:moveTo>
                  <a:pt x="806785" y="4007398"/>
                </a:moveTo>
                <a:lnTo>
                  <a:pt x="1467952" y="4007398"/>
                </a:lnTo>
                <a:lnTo>
                  <a:pt x="1798536" y="4579986"/>
                </a:lnTo>
                <a:lnTo>
                  <a:pt x="1467952" y="5152574"/>
                </a:lnTo>
                <a:lnTo>
                  <a:pt x="806785" y="5152574"/>
                </a:lnTo>
                <a:lnTo>
                  <a:pt x="476201" y="4579986"/>
                </a:lnTo>
                <a:close/>
                <a:moveTo>
                  <a:pt x="3933993" y="3418842"/>
                </a:moveTo>
                <a:lnTo>
                  <a:pt x="4595159" y="3418842"/>
                </a:lnTo>
                <a:lnTo>
                  <a:pt x="4925743" y="3991430"/>
                </a:lnTo>
                <a:lnTo>
                  <a:pt x="4595159" y="4564018"/>
                </a:lnTo>
                <a:lnTo>
                  <a:pt x="3933993" y="4564018"/>
                </a:lnTo>
                <a:lnTo>
                  <a:pt x="3603408" y="3991430"/>
                </a:lnTo>
                <a:close/>
                <a:moveTo>
                  <a:pt x="1853051" y="3418842"/>
                </a:moveTo>
                <a:lnTo>
                  <a:pt x="2514216" y="3418842"/>
                </a:lnTo>
                <a:lnTo>
                  <a:pt x="2844801" y="3991430"/>
                </a:lnTo>
                <a:lnTo>
                  <a:pt x="2514216" y="4564018"/>
                </a:lnTo>
                <a:lnTo>
                  <a:pt x="1853051" y="4564018"/>
                </a:lnTo>
                <a:lnTo>
                  <a:pt x="1522467" y="3991430"/>
                </a:lnTo>
                <a:close/>
                <a:moveTo>
                  <a:pt x="0" y="3418842"/>
                </a:moveTo>
                <a:lnTo>
                  <a:pt x="428943" y="3418842"/>
                </a:lnTo>
                <a:lnTo>
                  <a:pt x="759528" y="3991430"/>
                </a:lnTo>
                <a:lnTo>
                  <a:pt x="428943" y="4564018"/>
                </a:lnTo>
                <a:lnTo>
                  <a:pt x="0" y="4564018"/>
                </a:lnTo>
                <a:close/>
                <a:moveTo>
                  <a:pt x="806785" y="2802716"/>
                </a:moveTo>
                <a:lnTo>
                  <a:pt x="1467952" y="2802716"/>
                </a:lnTo>
                <a:lnTo>
                  <a:pt x="1798536" y="3375300"/>
                </a:lnTo>
                <a:lnTo>
                  <a:pt x="1467952" y="3947888"/>
                </a:lnTo>
                <a:lnTo>
                  <a:pt x="806785" y="3947888"/>
                </a:lnTo>
                <a:lnTo>
                  <a:pt x="476201" y="3375300"/>
                </a:lnTo>
                <a:close/>
                <a:moveTo>
                  <a:pt x="2896841" y="2802715"/>
                </a:moveTo>
                <a:lnTo>
                  <a:pt x="3558008" y="2802715"/>
                </a:lnTo>
                <a:lnTo>
                  <a:pt x="3888592" y="3375300"/>
                </a:lnTo>
                <a:lnTo>
                  <a:pt x="3558008" y="3947888"/>
                </a:lnTo>
                <a:lnTo>
                  <a:pt x="2896841" y="3947888"/>
                </a:lnTo>
                <a:lnTo>
                  <a:pt x="2566257" y="3375300"/>
                </a:lnTo>
                <a:close/>
                <a:moveTo>
                  <a:pt x="4971765" y="2802714"/>
                </a:moveTo>
                <a:lnTo>
                  <a:pt x="5632931" y="2802714"/>
                </a:lnTo>
                <a:lnTo>
                  <a:pt x="5963515" y="3375300"/>
                </a:lnTo>
                <a:lnTo>
                  <a:pt x="5632931" y="3947888"/>
                </a:lnTo>
                <a:lnTo>
                  <a:pt x="4971765" y="3947888"/>
                </a:lnTo>
                <a:lnTo>
                  <a:pt x="4641179" y="3375300"/>
                </a:lnTo>
                <a:close/>
                <a:moveTo>
                  <a:pt x="1853051" y="2214161"/>
                </a:moveTo>
                <a:lnTo>
                  <a:pt x="2514216" y="2214161"/>
                </a:lnTo>
                <a:lnTo>
                  <a:pt x="2844801" y="2786748"/>
                </a:lnTo>
                <a:lnTo>
                  <a:pt x="2514216" y="3359335"/>
                </a:lnTo>
                <a:lnTo>
                  <a:pt x="1853051" y="3359335"/>
                </a:lnTo>
                <a:lnTo>
                  <a:pt x="1522467" y="2786748"/>
                </a:lnTo>
                <a:close/>
                <a:moveTo>
                  <a:pt x="0" y="2214160"/>
                </a:moveTo>
                <a:lnTo>
                  <a:pt x="428943" y="2214160"/>
                </a:lnTo>
                <a:lnTo>
                  <a:pt x="759528" y="2786748"/>
                </a:lnTo>
                <a:lnTo>
                  <a:pt x="428943" y="3359335"/>
                </a:lnTo>
                <a:lnTo>
                  <a:pt x="0" y="3359335"/>
                </a:lnTo>
                <a:close/>
                <a:moveTo>
                  <a:pt x="3933993" y="2214158"/>
                </a:moveTo>
                <a:lnTo>
                  <a:pt x="4595159" y="2214158"/>
                </a:lnTo>
                <a:lnTo>
                  <a:pt x="4925743" y="2786746"/>
                </a:lnTo>
                <a:lnTo>
                  <a:pt x="4595159" y="3359334"/>
                </a:lnTo>
                <a:lnTo>
                  <a:pt x="3933993" y="3359334"/>
                </a:lnTo>
                <a:lnTo>
                  <a:pt x="3603408" y="2786746"/>
                </a:lnTo>
                <a:close/>
                <a:moveTo>
                  <a:pt x="806785" y="1598031"/>
                </a:moveTo>
                <a:lnTo>
                  <a:pt x="1467952" y="1598031"/>
                </a:lnTo>
                <a:lnTo>
                  <a:pt x="1798536" y="2170619"/>
                </a:lnTo>
                <a:lnTo>
                  <a:pt x="1467952" y="2743207"/>
                </a:lnTo>
                <a:lnTo>
                  <a:pt x="806785" y="2743207"/>
                </a:lnTo>
                <a:lnTo>
                  <a:pt x="476201" y="2170619"/>
                </a:lnTo>
                <a:close/>
                <a:moveTo>
                  <a:pt x="2896841" y="1598029"/>
                </a:moveTo>
                <a:lnTo>
                  <a:pt x="3558008" y="1598029"/>
                </a:lnTo>
                <a:lnTo>
                  <a:pt x="3888592" y="2170617"/>
                </a:lnTo>
                <a:lnTo>
                  <a:pt x="3558008" y="2743205"/>
                </a:lnTo>
                <a:lnTo>
                  <a:pt x="2896841" y="2743205"/>
                </a:lnTo>
                <a:lnTo>
                  <a:pt x="2566257" y="2170617"/>
                </a:lnTo>
                <a:close/>
                <a:moveTo>
                  <a:pt x="1853051" y="1009474"/>
                </a:moveTo>
                <a:lnTo>
                  <a:pt x="2514216" y="1009474"/>
                </a:lnTo>
                <a:lnTo>
                  <a:pt x="2844801" y="1582063"/>
                </a:lnTo>
                <a:lnTo>
                  <a:pt x="2514216" y="2154650"/>
                </a:lnTo>
                <a:lnTo>
                  <a:pt x="1853051" y="2154650"/>
                </a:lnTo>
                <a:lnTo>
                  <a:pt x="1522467" y="1582063"/>
                </a:lnTo>
                <a:close/>
                <a:moveTo>
                  <a:pt x="0" y="1009473"/>
                </a:moveTo>
                <a:lnTo>
                  <a:pt x="428943" y="1009473"/>
                </a:lnTo>
                <a:lnTo>
                  <a:pt x="759528" y="1582061"/>
                </a:lnTo>
                <a:lnTo>
                  <a:pt x="428943" y="2154649"/>
                </a:lnTo>
                <a:lnTo>
                  <a:pt x="0" y="2154649"/>
                </a:lnTo>
                <a:close/>
                <a:moveTo>
                  <a:pt x="3933993" y="1009472"/>
                </a:moveTo>
                <a:lnTo>
                  <a:pt x="4595159" y="1009472"/>
                </a:lnTo>
                <a:lnTo>
                  <a:pt x="4925743" y="1582060"/>
                </a:lnTo>
                <a:lnTo>
                  <a:pt x="4595159" y="2154648"/>
                </a:lnTo>
                <a:lnTo>
                  <a:pt x="3933993" y="2154648"/>
                </a:lnTo>
                <a:lnTo>
                  <a:pt x="3603408" y="1582060"/>
                </a:lnTo>
                <a:close/>
                <a:moveTo>
                  <a:pt x="806785" y="393344"/>
                </a:moveTo>
                <a:lnTo>
                  <a:pt x="1467952" y="393344"/>
                </a:lnTo>
                <a:lnTo>
                  <a:pt x="1798536" y="965932"/>
                </a:lnTo>
                <a:lnTo>
                  <a:pt x="1467952" y="1538520"/>
                </a:lnTo>
                <a:lnTo>
                  <a:pt x="806785" y="1538520"/>
                </a:lnTo>
                <a:lnTo>
                  <a:pt x="476201" y="965932"/>
                </a:lnTo>
                <a:close/>
                <a:moveTo>
                  <a:pt x="2691839" y="0"/>
                </a:moveTo>
                <a:lnTo>
                  <a:pt x="3748497" y="0"/>
                </a:lnTo>
                <a:lnTo>
                  <a:pt x="3550751" y="342505"/>
                </a:lnTo>
                <a:lnTo>
                  <a:pt x="2889584" y="342505"/>
                </a:lnTo>
                <a:close/>
                <a:moveTo>
                  <a:pt x="1740346" y="0"/>
                </a:moveTo>
                <a:lnTo>
                  <a:pt x="2626922" y="0"/>
                </a:lnTo>
                <a:lnTo>
                  <a:pt x="2844801" y="377376"/>
                </a:lnTo>
                <a:lnTo>
                  <a:pt x="2514216" y="949964"/>
                </a:lnTo>
                <a:lnTo>
                  <a:pt x="1853051" y="949964"/>
                </a:lnTo>
                <a:lnTo>
                  <a:pt x="1522467" y="377376"/>
                </a:lnTo>
                <a:close/>
                <a:moveTo>
                  <a:pt x="609040" y="0"/>
                </a:moveTo>
                <a:lnTo>
                  <a:pt x="1665693" y="0"/>
                </a:lnTo>
                <a:lnTo>
                  <a:pt x="1467950" y="342500"/>
                </a:lnTo>
                <a:lnTo>
                  <a:pt x="806783" y="342500"/>
                </a:lnTo>
                <a:close/>
                <a:moveTo>
                  <a:pt x="0" y="0"/>
                </a:moveTo>
                <a:lnTo>
                  <a:pt x="541650" y="0"/>
                </a:lnTo>
                <a:lnTo>
                  <a:pt x="759528" y="377375"/>
                </a:lnTo>
                <a:lnTo>
                  <a:pt x="428943" y="949963"/>
                </a:lnTo>
                <a:lnTo>
                  <a:pt x="0" y="949963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 hasCustomPrompt="1"/>
          </p:nvPr>
        </p:nvSpPr>
        <p:spPr>
          <a:xfrm>
            <a:off x="2104573" y="0"/>
            <a:ext cx="13373066" cy="13737956"/>
          </a:xfrm>
          <a:custGeom>
            <a:avLst/>
            <a:gdLst>
              <a:gd name="connsiteX0" fmla="*/ 2011179 w 6686533"/>
              <a:gd name="connsiteY0" fmla="*/ 1261739 h 6868978"/>
              <a:gd name="connsiteX1" fmla="*/ 2416630 w 6686533"/>
              <a:gd name="connsiteY1" fmla="*/ 1964003 h 6868978"/>
              <a:gd name="connsiteX2" fmla="*/ 2011179 w 6686533"/>
              <a:gd name="connsiteY2" fmla="*/ 2666265 h 6868978"/>
              <a:gd name="connsiteX3" fmla="*/ 1621807 w 6686533"/>
              <a:gd name="connsiteY3" fmla="*/ 3354502 h 6868978"/>
              <a:gd name="connsiteX4" fmla="*/ 1216356 w 6686533"/>
              <a:gd name="connsiteY4" fmla="*/ 4056764 h 6868978"/>
              <a:gd name="connsiteX5" fmla="*/ 405452 w 6686533"/>
              <a:gd name="connsiteY5" fmla="*/ 4056764 h 6868978"/>
              <a:gd name="connsiteX6" fmla="*/ 0 w 6686533"/>
              <a:gd name="connsiteY6" fmla="*/ 3354502 h 6868978"/>
              <a:gd name="connsiteX7" fmla="*/ 405452 w 6686533"/>
              <a:gd name="connsiteY7" fmla="*/ 2652239 h 6868978"/>
              <a:gd name="connsiteX8" fmla="*/ 794824 w 6686533"/>
              <a:gd name="connsiteY8" fmla="*/ 1964003 h 6868978"/>
              <a:gd name="connsiteX9" fmla="*/ 1200276 w 6686533"/>
              <a:gd name="connsiteY9" fmla="*/ 1261740 h 6868978"/>
              <a:gd name="connsiteX10" fmla="*/ 5690108 w 6686533"/>
              <a:gd name="connsiteY10" fmla="*/ 0 h 6868978"/>
              <a:gd name="connsiteX11" fmla="*/ 6686533 w 6686533"/>
              <a:gd name="connsiteY11" fmla="*/ 1725864 h 6868978"/>
              <a:gd name="connsiteX12" fmla="*/ 5690108 w 6686533"/>
              <a:gd name="connsiteY12" fmla="*/ 3451724 h 6868978"/>
              <a:gd name="connsiteX13" fmla="*/ 4733196 w 6686533"/>
              <a:gd name="connsiteY13" fmla="*/ 5143116 h 6868978"/>
              <a:gd name="connsiteX14" fmla="*/ 3736770 w 6686533"/>
              <a:gd name="connsiteY14" fmla="*/ 6868978 h 6868978"/>
              <a:gd name="connsiteX15" fmla="*/ 1743914 w 6686533"/>
              <a:gd name="connsiteY15" fmla="*/ 6868978 h 6868978"/>
              <a:gd name="connsiteX16" fmla="*/ 747486 w 6686533"/>
              <a:gd name="connsiteY16" fmla="*/ 5143116 h 6868978"/>
              <a:gd name="connsiteX17" fmla="*/ 1743914 w 6686533"/>
              <a:gd name="connsiteY17" fmla="*/ 3417254 h 6868978"/>
              <a:gd name="connsiteX18" fmla="*/ 2700826 w 6686533"/>
              <a:gd name="connsiteY18" fmla="*/ 1725864 h 6868978"/>
              <a:gd name="connsiteX19" fmla="*/ 3697254 w 6686533"/>
              <a:gd name="connsiteY19" fmla="*/ 2 h 686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686533" h="6868978">
                <a:moveTo>
                  <a:pt x="2011179" y="1261739"/>
                </a:moveTo>
                <a:lnTo>
                  <a:pt x="2416630" y="1964003"/>
                </a:lnTo>
                <a:lnTo>
                  <a:pt x="2011179" y="2666265"/>
                </a:lnTo>
                <a:lnTo>
                  <a:pt x="1621807" y="3354502"/>
                </a:lnTo>
                <a:lnTo>
                  <a:pt x="1216356" y="4056764"/>
                </a:lnTo>
                <a:lnTo>
                  <a:pt x="405452" y="4056764"/>
                </a:lnTo>
                <a:lnTo>
                  <a:pt x="0" y="3354502"/>
                </a:lnTo>
                <a:lnTo>
                  <a:pt x="405452" y="2652239"/>
                </a:lnTo>
                <a:lnTo>
                  <a:pt x="794824" y="1964003"/>
                </a:lnTo>
                <a:lnTo>
                  <a:pt x="1200276" y="1261740"/>
                </a:lnTo>
                <a:close/>
                <a:moveTo>
                  <a:pt x="5690108" y="0"/>
                </a:moveTo>
                <a:lnTo>
                  <a:pt x="6686533" y="1725864"/>
                </a:lnTo>
                <a:lnTo>
                  <a:pt x="5690108" y="3451724"/>
                </a:lnTo>
                <a:lnTo>
                  <a:pt x="4733196" y="5143116"/>
                </a:lnTo>
                <a:lnTo>
                  <a:pt x="3736770" y="6868978"/>
                </a:lnTo>
                <a:lnTo>
                  <a:pt x="1743914" y="6868978"/>
                </a:lnTo>
                <a:lnTo>
                  <a:pt x="747486" y="5143116"/>
                </a:lnTo>
                <a:lnTo>
                  <a:pt x="1743914" y="3417254"/>
                </a:lnTo>
                <a:lnTo>
                  <a:pt x="2700826" y="1725864"/>
                </a:lnTo>
                <a:lnTo>
                  <a:pt x="3697254" y="2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10" name="Title 11"/>
          <p:cNvSpPr>
            <a:spLocks noGrp="1"/>
          </p:cNvSpPr>
          <p:nvPr>
            <p:ph type="title"/>
          </p:nvPr>
        </p:nvSpPr>
        <p:spPr>
          <a:xfrm>
            <a:off x="13581167" y="2514601"/>
            <a:ext cx="7373834" cy="3183962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4421409" y="6923314"/>
            <a:ext cx="3745862" cy="3244012"/>
          </a:xfrm>
          <a:custGeom>
            <a:avLst/>
            <a:gdLst>
              <a:gd name="connsiteX0" fmla="*/ 423201 w 3264912"/>
              <a:gd name="connsiteY0" fmla="*/ 1114882 h 2580892"/>
              <a:gd name="connsiteX1" fmla="*/ 1269601 w 3264912"/>
              <a:gd name="connsiteY1" fmla="*/ 1114882 h 2580892"/>
              <a:gd name="connsiteX2" fmla="*/ 1692802 w 3264912"/>
              <a:gd name="connsiteY2" fmla="*/ 1847887 h 2580892"/>
              <a:gd name="connsiteX3" fmla="*/ 1269601 w 3264912"/>
              <a:gd name="connsiteY3" fmla="*/ 2580892 h 2580892"/>
              <a:gd name="connsiteX4" fmla="*/ 423201 w 3264912"/>
              <a:gd name="connsiteY4" fmla="*/ 2580892 h 2580892"/>
              <a:gd name="connsiteX5" fmla="*/ 0 w 3264912"/>
              <a:gd name="connsiteY5" fmla="*/ 1847887 h 2580892"/>
              <a:gd name="connsiteX6" fmla="*/ 1798902 w 3264912"/>
              <a:gd name="connsiteY6" fmla="*/ 0 h 2580892"/>
              <a:gd name="connsiteX7" fmla="*/ 3264912 w 3264912"/>
              <a:gd name="connsiteY7" fmla="*/ 0 h 2580892"/>
              <a:gd name="connsiteX8" fmla="*/ 3264912 w 3264912"/>
              <a:gd name="connsiteY8" fmla="*/ 1692802 h 2580892"/>
              <a:gd name="connsiteX9" fmla="*/ 1798902 w 3264912"/>
              <a:gd name="connsiteY9" fmla="*/ 1692802 h 2580892"/>
              <a:gd name="connsiteX0-1" fmla="*/ 423201 w 3264912"/>
              <a:gd name="connsiteY0-2" fmla="*/ 1114882 h 2580892"/>
              <a:gd name="connsiteX1-3" fmla="*/ 1269601 w 3264912"/>
              <a:gd name="connsiteY1-4" fmla="*/ 1114882 h 2580892"/>
              <a:gd name="connsiteX2-5" fmla="*/ 1692802 w 3264912"/>
              <a:gd name="connsiteY2-6" fmla="*/ 1847887 h 2580892"/>
              <a:gd name="connsiteX3-7" fmla="*/ 1269601 w 3264912"/>
              <a:gd name="connsiteY3-8" fmla="*/ 2580892 h 2580892"/>
              <a:gd name="connsiteX4-9" fmla="*/ 423201 w 3264912"/>
              <a:gd name="connsiteY4-10" fmla="*/ 2580892 h 2580892"/>
              <a:gd name="connsiteX5-11" fmla="*/ 0 w 3264912"/>
              <a:gd name="connsiteY5-12" fmla="*/ 1847887 h 2580892"/>
              <a:gd name="connsiteX6-13" fmla="*/ 423201 w 3264912"/>
              <a:gd name="connsiteY6-14" fmla="*/ 1114882 h 2580892"/>
              <a:gd name="connsiteX7-15" fmla="*/ 1798902 w 3264912"/>
              <a:gd name="connsiteY7-16" fmla="*/ 1692802 h 2580892"/>
              <a:gd name="connsiteX8-17" fmla="*/ 3264912 w 3264912"/>
              <a:gd name="connsiteY8-18" fmla="*/ 0 h 2580892"/>
              <a:gd name="connsiteX9-19" fmla="*/ 3264912 w 3264912"/>
              <a:gd name="connsiteY9-20" fmla="*/ 1692802 h 2580892"/>
              <a:gd name="connsiteX10" fmla="*/ 1798902 w 3264912"/>
              <a:gd name="connsiteY10" fmla="*/ 1692802 h 2580892"/>
              <a:gd name="connsiteX0-21" fmla="*/ 423201 w 3264912"/>
              <a:gd name="connsiteY0-22" fmla="*/ 0 h 1466010"/>
              <a:gd name="connsiteX1-23" fmla="*/ 1269601 w 3264912"/>
              <a:gd name="connsiteY1-24" fmla="*/ 0 h 1466010"/>
              <a:gd name="connsiteX2-25" fmla="*/ 1692802 w 3264912"/>
              <a:gd name="connsiteY2-26" fmla="*/ 733005 h 1466010"/>
              <a:gd name="connsiteX3-27" fmla="*/ 1269601 w 3264912"/>
              <a:gd name="connsiteY3-28" fmla="*/ 1466010 h 1466010"/>
              <a:gd name="connsiteX4-29" fmla="*/ 423201 w 3264912"/>
              <a:gd name="connsiteY4-30" fmla="*/ 1466010 h 1466010"/>
              <a:gd name="connsiteX5-31" fmla="*/ 0 w 3264912"/>
              <a:gd name="connsiteY5-32" fmla="*/ 733005 h 1466010"/>
              <a:gd name="connsiteX6-33" fmla="*/ 423201 w 3264912"/>
              <a:gd name="connsiteY6-34" fmla="*/ 0 h 1466010"/>
              <a:gd name="connsiteX7-35" fmla="*/ 1798902 w 3264912"/>
              <a:gd name="connsiteY7-36" fmla="*/ 577920 h 1466010"/>
              <a:gd name="connsiteX8-37" fmla="*/ 3264912 w 3264912"/>
              <a:gd name="connsiteY8-38" fmla="*/ 577920 h 1466010"/>
              <a:gd name="connsiteX9-39" fmla="*/ 1798902 w 3264912"/>
              <a:gd name="connsiteY9-40" fmla="*/ 577920 h 1466010"/>
              <a:gd name="connsiteX0-41" fmla="*/ 423201 w 1692802"/>
              <a:gd name="connsiteY0-42" fmla="*/ 0 h 1466010"/>
              <a:gd name="connsiteX1-43" fmla="*/ 1269601 w 1692802"/>
              <a:gd name="connsiteY1-44" fmla="*/ 0 h 1466010"/>
              <a:gd name="connsiteX2-45" fmla="*/ 1692802 w 1692802"/>
              <a:gd name="connsiteY2-46" fmla="*/ 733005 h 1466010"/>
              <a:gd name="connsiteX3-47" fmla="*/ 1269601 w 1692802"/>
              <a:gd name="connsiteY3-48" fmla="*/ 1466010 h 1466010"/>
              <a:gd name="connsiteX4-49" fmla="*/ 423201 w 1692802"/>
              <a:gd name="connsiteY4-50" fmla="*/ 1466010 h 1466010"/>
              <a:gd name="connsiteX5-51" fmla="*/ 0 w 1692802"/>
              <a:gd name="connsiteY5-52" fmla="*/ 733005 h 1466010"/>
              <a:gd name="connsiteX6-53" fmla="*/ 423201 w 1692802"/>
              <a:gd name="connsiteY6-54" fmla="*/ 0 h 146601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692802" h="1466010">
                <a:moveTo>
                  <a:pt x="423201" y="0"/>
                </a:moveTo>
                <a:lnTo>
                  <a:pt x="1269601" y="0"/>
                </a:lnTo>
                <a:lnTo>
                  <a:pt x="1692802" y="733005"/>
                </a:lnTo>
                <a:lnTo>
                  <a:pt x="1269601" y="1466010"/>
                </a:lnTo>
                <a:lnTo>
                  <a:pt x="423201" y="1466010"/>
                </a:lnTo>
                <a:lnTo>
                  <a:pt x="0" y="733005"/>
                </a:lnTo>
                <a:lnTo>
                  <a:pt x="423201" y="0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4" hasCustomPrompt="1"/>
          </p:nvPr>
        </p:nvSpPr>
        <p:spPr>
          <a:xfrm>
            <a:off x="7367807" y="5235994"/>
            <a:ext cx="3745862" cy="3244012"/>
          </a:xfrm>
          <a:custGeom>
            <a:avLst/>
            <a:gdLst>
              <a:gd name="connsiteX0" fmla="*/ 423201 w 3264912"/>
              <a:gd name="connsiteY0" fmla="*/ 1114882 h 2580892"/>
              <a:gd name="connsiteX1" fmla="*/ 1269601 w 3264912"/>
              <a:gd name="connsiteY1" fmla="*/ 1114882 h 2580892"/>
              <a:gd name="connsiteX2" fmla="*/ 1692802 w 3264912"/>
              <a:gd name="connsiteY2" fmla="*/ 1847887 h 2580892"/>
              <a:gd name="connsiteX3" fmla="*/ 1269601 w 3264912"/>
              <a:gd name="connsiteY3" fmla="*/ 2580892 h 2580892"/>
              <a:gd name="connsiteX4" fmla="*/ 423201 w 3264912"/>
              <a:gd name="connsiteY4" fmla="*/ 2580892 h 2580892"/>
              <a:gd name="connsiteX5" fmla="*/ 0 w 3264912"/>
              <a:gd name="connsiteY5" fmla="*/ 1847887 h 2580892"/>
              <a:gd name="connsiteX6" fmla="*/ 1798902 w 3264912"/>
              <a:gd name="connsiteY6" fmla="*/ 0 h 2580892"/>
              <a:gd name="connsiteX7" fmla="*/ 3264912 w 3264912"/>
              <a:gd name="connsiteY7" fmla="*/ 0 h 2580892"/>
              <a:gd name="connsiteX8" fmla="*/ 3264912 w 3264912"/>
              <a:gd name="connsiteY8" fmla="*/ 1692802 h 2580892"/>
              <a:gd name="connsiteX9" fmla="*/ 1798902 w 3264912"/>
              <a:gd name="connsiteY9" fmla="*/ 1692802 h 2580892"/>
              <a:gd name="connsiteX0-1" fmla="*/ 423201 w 3264912"/>
              <a:gd name="connsiteY0-2" fmla="*/ 1114882 h 2580892"/>
              <a:gd name="connsiteX1-3" fmla="*/ 1269601 w 3264912"/>
              <a:gd name="connsiteY1-4" fmla="*/ 1114882 h 2580892"/>
              <a:gd name="connsiteX2-5" fmla="*/ 1692802 w 3264912"/>
              <a:gd name="connsiteY2-6" fmla="*/ 1847887 h 2580892"/>
              <a:gd name="connsiteX3-7" fmla="*/ 1269601 w 3264912"/>
              <a:gd name="connsiteY3-8" fmla="*/ 2580892 h 2580892"/>
              <a:gd name="connsiteX4-9" fmla="*/ 423201 w 3264912"/>
              <a:gd name="connsiteY4-10" fmla="*/ 2580892 h 2580892"/>
              <a:gd name="connsiteX5-11" fmla="*/ 0 w 3264912"/>
              <a:gd name="connsiteY5-12" fmla="*/ 1847887 h 2580892"/>
              <a:gd name="connsiteX6-13" fmla="*/ 423201 w 3264912"/>
              <a:gd name="connsiteY6-14" fmla="*/ 1114882 h 2580892"/>
              <a:gd name="connsiteX7-15" fmla="*/ 1798902 w 3264912"/>
              <a:gd name="connsiteY7-16" fmla="*/ 1692802 h 2580892"/>
              <a:gd name="connsiteX8-17" fmla="*/ 3264912 w 3264912"/>
              <a:gd name="connsiteY8-18" fmla="*/ 0 h 2580892"/>
              <a:gd name="connsiteX9-19" fmla="*/ 3264912 w 3264912"/>
              <a:gd name="connsiteY9-20" fmla="*/ 1692802 h 2580892"/>
              <a:gd name="connsiteX10" fmla="*/ 1798902 w 3264912"/>
              <a:gd name="connsiteY10" fmla="*/ 1692802 h 2580892"/>
              <a:gd name="connsiteX0-21" fmla="*/ 423201 w 3264912"/>
              <a:gd name="connsiteY0-22" fmla="*/ 0 h 1466010"/>
              <a:gd name="connsiteX1-23" fmla="*/ 1269601 w 3264912"/>
              <a:gd name="connsiteY1-24" fmla="*/ 0 h 1466010"/>
              <a:gd name="connsiteX2-25" fmla="*/ 1692802 w 3264912"/>
              <a:gd name="connsiteY2-26" fmla="*/ 733005 h 1466010"/>
              <a:gd name="connsiteX3-27" fmla="*/ 1269601 w 3264912"/>
              <a:gd name="connsiteY3-28" fmla="*/ 1466010 h 1466010"/>
              <a:gd name="connsiteX4-29" fmla="*/ 423201 w 3264912"/>
              <a:gd name="connsiteY4-30" fmla="*/ 1466010 h 1466010"/>
              <a:gd name="connsiteX5-31" fmla="*/ 0 w 3264912"/>
              <a:gd name="connsiteY5-32" fmla="*/ 733005 h 1466010"/>
              <a:gd name="connsiteX6-33" fmla="*/ 423201 w 3264912"/>
              <a:gd name="connsiteY6-34" fmla="*/ 0 h 1466010"/>
              <a:gd name="connsiteX7-35" fmla="*/ 1798902 w 3264912"/>
              <a:gd name="connsiteY7-36" fmla="*/ 577920 h 1466010"/>
              <a:gd name="connsiteX8-37" fmla="*/ 3264912 w 3264912"/>
              <a:gd name="connsiteY8-38" fmla="*/ 577920 h 1466010"/>
              <a:gd name="connsiteX9-39" fmla="*/ 1798902 w 3264912"/>
              <a:gd name="connsiteY9-40" fmla="*/ 577920 h 1466010"/>
              <a:gd name="connsiteX0-41" fmla="*/ 423201 w 1692802"/>
              <a:gd name="connsiteY0-42" fmla="*/ 0 h 1466010"/>
              <a:gd name="connsiteX1-43" fmla="*/ 1269601 w 1692802"/>
              <a:gd name="connsiteY1-44" fmla="*/ 0 h 1466010"/>
              <a:gd name="connsiteX2-45" fmla="*/ 1692802 w 1692802"/>
              <a:gd name="connsiteY2-46" fmla="*/ 733005 h 1466010"/>
              <a:gd name="connsiteX3-47" fmla="*/ 1269601 w 1692802"/>
              <a:gd name="connsiteY3-48" fmla="*/ 1466010 h 1466010"/>
              <a:gd name="connsiteX4-49" fmla="*/ 423201 w 1692802"/>
              <a:gd name="connsiteY4-50" fmla="*/ 1466010 h 1466010"/>
              <a:gd name="connsiteX5-51" fmla="*/ 0 w 1692802"/>
              <a:gd name="connsiteY5-52" fmla="*/ 733005 h 1466010"/>
              <a:gd name="connsiteX6-53" fmla="*/ 423201 w 1692802"/>
              <a:gd name="connsiteY6-54" fmla="*/ 0 h 146601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692802" h="1466010">
                <a:moveTo>
                  <a:pt x="423201" y="0"/>
                </a:moveTo>
                <a:lnTo>
                  <a:pt x="1269601" y="0"/>
                </a:lnTo>
                <a:lnTo>
                  <a:pt x="1692802" y="733005"/>
                </a:lnTo>
                <a:lnTo>
                  <a:pt x="1269601" y="1466010"/>
                </a:lnTo>
                <a:lnTo>
                  <a:pt x="423201" y="1466010"/>
                </a:lnTo>
                <a:lnTo>
                  <a:pt x="0" y="733005"/>
                </a:lnTo>
                <a:lnTo>
                  <a:pt x="423201" y="0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5" hasCustomPrompt="1"/>
          </p:nvPr>
        </p:nvSpPr>
        <p:spPr>
          <a:xfrm>
            <a:off x="7367807" y="8632338"/>
            <a:ext cx="3745862" cy="3244012"/>
          </a:xfrm>
          <a:custGeom>
            <a:avLst/>
            <a:gdLst>
              <a:gd name="connsiteX0" fmla="*/ 423201 w 3264912"/>
              <a:gd name="connsiteY0" fmla="*/ 1114882 h 2580892"/>
              <a:gd name="connsiteX1" fmla="*/ 1269601 w 3264912"/>
              <a:gd name="connsiteY1" fmla="*/ 1114882 h 2580892"/>
              <a:gd name="connsiteX2" fmla="*/ 1692802 w 3264912"/>
              <a:gd name="connsiteY2" fmla="*/ 1847887 h 2580892"/>
              <a:gd name="connsiteX3" fmla="*/ 1269601 w 3264912"/>
              <a:gd name="connsiteY3" fmla="*/ 2580892 h 2580892"/>
              <a:gd name="connsiteX4" fmla="*/ 423201 w 3264912"/>
              <a:gd name="connsiteY4" fmla="*/ 2580892 h 2580892"/>
              <a:gd name="connsiteX5" fmla="*/ 0 w 3264912"/>
              <a:gd name="connsiteY5" fmla="*/ 1847887 h 2580892"/>
              <a:gd name="connsiteX6" fmla="*/ 1798902 w 3264912"/>
              <a:gd name="connsiteY6" fmla="*/ 0 h 2580892"/>
              <a:gd name="connsiteX7" fmla="*/ 3264912 w 3264912"/>
              <a:gd name="connsiteY7" fmla="*/ 0 h 2580892"/>
              <a:gd name="connsiteX8" fmla="*/ 3264912 w 3264912"/>
              <a:gd name="connsiteY8" fmla="*/ 1692802 h 2580892"/>
              <a:gd name="connsiteX9" fmla="*/ 1798902 w 3264912"/>
              <a:gd name="connsiteY9" fmla="*/ 1692802 h 2580892"/>
              <a:gd name="connsiteX0-1" fmla="*/ 423201 w 3264912"/>
              <a:gd name="connsiteY0-2" fmla="*/ 1114882 h 2580892"/>
              <a:gd name="connsiteX1-3" fmla="*/ 1269601 w 3264912"/>
              <a:gd name="connsiteY1-4" fmla="*/ 1114882 h 2580892"/>
              <a:gd name="connsiteX2-5" fmla="*/ 1692802 w 3264912"/>
              <a:gd name="connsiteY2-6" fmla="*/ 1847887 h 2580892"/>
              <a:gd name="connsiteX3-7" fmla="*/ 1269601 w 3264912"/>
              <a:gd name="connsiteY3-8" fmla="*/ 2580892 h 2580892"/>
              <a:gd name="connsiteX4-9" fmla="*/ 423201 w 3264912"/>
              <a:gd name="connsiteY4-10" fmla="*/ 2580892 h 2580892"/>
              <a:gd name="connsiteX5-11" fmla="*/ 0 w 3264912"/>
              <a:gd name="connsiteY5-12" fmla="*/ 1847887 h 2580892"/>
              <a:gd name="connsiteX6-13" fmla="*/ 423201 w 3264912"/>
              <a:gd name="connsiteY6-14" fmla="*/ 1114882 h 2580892"/>
              <a:gd name="connsiteX7-15" fmla="*/ 1798902 w 3264912"/>
              <a:gd name="connsiteY7-16" fmla="*/ 1692802 h 2580892"/>
              <a:gd name="connsiteX8-17" fmla="*/ 3264912 w 3264912"/>
              <a:gd name="connsiteY8-18" fmla="*/ 0 h 2580892"/>
              <a:gd name="connsiteX9-19" fmla="*/ 3264912 w 3264912"/>
              <a:gd name="connsiteY9-20" fmla="*/ 1692802 h 2580892"/>
              <a:gd name="connsiteX10" fmla="*/ 1798902 w 3264912"/>
              <a:gd name="connsiteY10" fmla="*/ 1692802 h 2580892"/>
              <a:gd name="connsiteX0-21" fmla="*/ 423201 w 3264912"/>
              <a:gd name="connsiteY0-22" fmla="*/ 0 h 1466010"/>
              <a:gd name="connsiteX1-23" fmla="*/ 1269601 w 3264912"/>
              <a:gd name="connsiteY1-24" fmla="*/ 0 h 1466010"/>
              <a:gd name="connsiteX2-25" fmla="*/ 1692802 w 3264912"/>
              <a:gd name="connsiteY2-26" fmla="*/ 733005 h 1466010"/>
              <a:gd name="connsiteX3-27" fmla="*/ 1269601 w 3264912"/>
              <a:gd name="connsiteY3-28" fmla="*/ 1466010 h 1466010"/>
              <a:gd name="connsiteX4-29" fmla="*/ 423201 w 3264912"/>
              <a:gd name="connsiteY4-30" fmla="*/ 1466010 h 1466010"/>
              <a:gd name="connsiteX5-31" fmla="*/ 0 w 3264912"/>
              <a:gd name="connsiteY5-32" fmla="*/ 733005 h 1466010"/>
              <a:gd name="connsiteX6-33" fmla="*/ 423201 w 3264912"/>
              <a:gd name="connsiteY6-34" fmla="*/ 0 h 1466010"/>
              <a:gd name="connsiteX7-35" fmla="*/ 1798902 w 3264912"/>
              <a:gd name="connsiteY7-36" fmla="*/ 577920 h 1466010"/>
              <a:gd name="connsiteX8-37" fmla="*/ 3264912 w 3264912"/>
              <a:gd name="connsiteY8-38" fmla="*/ 577920 h 1466010"/>
              <a:gd name="connsiteX9-39" fmla="*/ 1798902 w 3264912"/>
              <a:gd name="connsiteY9-40" fmla="*/ 577920 h 1466010"/>
              <a:gd name="connsiteX0-41" fmla="*/ 423201 w 1692802"/>
              <a:gd name="connsiteY0-42" fmla="*/ 0 h 1466010"/>
              <a:gd name="connsiteX1-43" fmla="*/ 1269601 w 1692802"/>
              <a:gd name="connsiteY1-44" fmla="*/ 0 h 1466010"/>
              <a:gd name="connsiteX2-45" fmla="*/ 1692802 w 1692802"/>
              <a:gd name="connsiteY2-46" fmla="*/ 733005 h 1466010"/>
              <a:gd name="connsiteX3-47" fmla="*/ 1269601 w 1692802"/>
              <a:gd name="connsiteY3-48" fmla="*/ 1466010 h 1466010"/>
              <a:gd name="connsiteX4-49" fmla="*/ 423201 w 1692802"/>
              <a:gd name="connsiteY4-50" fmla="*/ 1466010 h 1466010"/>
              <a:gd name="connsiteX5-51" fmla="*/ 0 w 1692802"/>
              <a:gd name="connsiteY5-52" fmla="*/ 733005 h 1466010"/>
              <a:gd name="connsiteX6-53" fmla="*/ 423201 w 1692802"/>
              <a:gd name="connsiteY6-54" fmla="*/ 0 h 146601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692802" h="1466010">
                <a:moveTo>
                  <a:pt x="423201" y="0"/>
                </a:moveTo>
                <a:lnTo>
                  <a:pt x="1269601" y="0"/>
                </a:lnTo>
                <a:lnTo>
                  <a:pt x="1692802" y="733005"/>
                </a:lnTo>
                <a:lnTo>
                  <a:pt x="1269601" y="1466010"/>
                </a:lnTo>
                <a:lnTo>
                  <a:pt x="423201" y="1466010"/>
                </a:lnTo>
                <a:lnTo>
                  <a:pt x="0" y="733005"/>
                </a:lnTo>
                <a:lnTo>
                  <a:pt x="423201" y="0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6" hasCustomPrompt="1"/>
          </p:nvPr>
        </p:nvSpPr>
        <p:spPr>
          <a:xfrm>
            <a:off x="13231579" y="5235994"/>
            <a:ext cx="3745862" cy="3244012"/>
          </a:xfrm>
          <a:custGeom>
            <a:avLst/>
            <a:gdLst>
              <a:gd name="connsiteX0" fmla="*/ 423201 w 3264912"/>
              <a:gd name="connsiteY0" fmla="*/ 1114882 h 2580892"/>
              <a:gd name="connsiteX1" fmla="*/ 1269601 w 3264912"/>
              <a:gd name="connsiteY1" fmla="*/ 1114882 h 2580892"/>
              <a:gd name="connsiteX2" fmla="*/ 1692802 w 3264912"/>
              <a:gd name="connsiteY2" fmla="*/ 1847887 h 2580892"/>
              <a:gd name="connsiteX3" fmla="*/ 1269601 w 3264912"/>
              <a:gd name="connsiteY3" fmla="*/ 2580892 h 2580892"/>
              <a:gd name="connsiteX4" fmla="*/ 423201 w 3264912"/>
              <a:gd name="connsiteY4" fmla="*/ 2580892 h 2580892"/>
              <a:gd name="connsiteX5" fmla="*/ 0 w 3264912"/>
              <a:gd name="connsiteY5" fmla="*/ 1847887 h 2580892"/>
              <a:gd name="connsiteX6" fmla="*/ 1798902 w 3264912"/>
              <a:gd name="connsiteY6" fmla="*/ 0 h 2580892"/>
              <a:gd name="connsiteX7" fmla="*/ 3264912 w 3264912"/>
              <a:gd name="connsiteY7" fmla="*/ 0 h 2580892"/>
              <a:gd name="connsiteX8" fmla="*/ 3264912 w 3264912"/>
              <a:gd name="connsiteY8" fmla="*/ 1692802 h 2580892"/>
              <a:gd name="connsiteX9" fmla="*/ 1798902 w 3264912"/>
              <a:gd name="connsiteY9" fmla="*/ 1692802 h 2580892"/>
              <a:gd name="connsiteX0-1" fmla="*/ 423201 w 3264912"/>
              <a:gd name="connsiteY0-2" fmla="*/ 1114882 h 2580892"/>
              <a:gd name="connsiteX1-3" fmla="*/ 1269601 w 3264912"/>
              <a:gd name="connsiteY1-4" fmla="*/ 1114882 h 2580892"/>
              <a:gd name="connsiteX2-5" fmla="*/ 1692802 w 3264912"/>
              <a:gd name="connsiteY2-6" fmla="*/ 1847887 h 2580892"/>
              <a:gd name="connsiteX3-7" fmla="*/ 1269601 w 3264912"/>
              <a:gd name="connsiteY3-8" fmla="*/ 2580892 h 2580892"/>
              <a:gd name="connsiteX4-9" fmla="*/ 423201 w 3264912"/>
              <a:gd name="connsiteY4-10" fmla="*/ 2580892 h 2580892"/>
              <a:gd name="connsiteX5-11" fmla="*/ 0 w 3264912"/>
              <a:gd name="connsiteY5-12" fmla="*/ 1847887 h 2580892"/>
              <a:gd name="connsiteX6-13" fmla="*/ 423201 w 3264912"/>
              <a:gd name="connsiteY6-14" fmla="*/ 1114882 h 2580892"/>
              <a:gd name="connsiteX7-15" fmla="*/ 1798902 w 3264912"/>
              <a:gd name="connsiteY7-16" fmla="*/ 1692802 h 2580892"/>
              <a:gd name="connsiteX8-17" fmla="*/ 3264912 w 3264912"/>
              <a:gd name="connsiteY8-18" fmla="*/ 0 h 2580892"/>
              <a:gd name="connsiteX9-19" fmla="*/ 3264912 w 3264912"/>
              <a:gd name="connsiteY9-20" fmla="*/ 1692802 h 2580892"/>
              <a:gd name="connsiteX10" fmla="*/ 1798902 w 3264912"/>
              <a:gd name="connsiteY10" fmla="*/ 1692802 h 2580892"/>
              <a:gd name="connsiteX0-21" fmla="*/ 423201 w 3264912"/>
              <a:gd name="connsiteY0-22" fmla="*/ 0 h 1466010"/>
              <a:gd name="connsiteX1-23" fmla="*/ 1269601 w 3264912"/>
              <a:gd name="connsiteY1-24" fmla="*/ 0 h 1466010"/>
              <a:gd name="connsiteX2-25" fmla="*/ 1692802 w 3264912"/>
              <a:gd name="connsiteY2-26" fmla="*/ 733005 h 1466010"/>
              <a:gd name="connsiteX3-27" fmla="*/ 1269601 w 3264912"/>
              <a:gd name="connsiteY3-28" fmla="*/ 1466010 h 1466010"/>
              <a:gd name="connsiteX4-29" fmla="*/ 423201 w 3264912"/>
              <a:gd name="connsiteY4-30" fmla="*/ 1466010 h 1466010"/>
              <a:gd name="connsiteX5-31" fmla="*/ 0 w 3264912"/>
              <a:gd name="connsiteY5-32" fmla="*/ 733005 h 1466010"/>
              <a:gd name="connsiteX6-33" fmla="*/ 423201 w 3264912"/>
              <a:gd name="connsiteY6-34" fmla="*/ 0 h 1466010"/>
              <a:gd name="connsiteX7-35" fmla="*/ 1798902 w 3264912"/>
              <a:gd name="connsiteY7-36" fmla="*/ 577920 h 1466010"/>
              <a:gd name="connsiteX8-37" fmla="*/ 3264912 w 3264912"/>
              <a:gd name="connsiteY8-38" fmla="*/ 577920 h 1466010"/>
              <a:gd name="connsiteX9-39" fmla="*/ 1798902 w 3264912"/>
              <a:gd name="connsiteY9-40" fmla="*/ 577920 h 1466010"/>
              <a:gd name="connsiteX0-41" fmla="*/ 423201 w 1692802"/>
              <a:gd name="connsiteY0-42" fmla="*/ 0 h 1466010"/>
              <a:gd name="connsiteX1-43" fmla="*/ 1269601 w 1692802"/>
              <a:gd name="connsiteY1-44" fmla="*/ 0 h 1466010"/>
              <a:gd name="connsiteX2-45" fmla="*/ 1692802 w 1692802"/>
              <a:gd name="connsiteY2-46" fmla="*/ 733005 h 1466010"/>
              <a:gd name="connsiteX3-47" fmla="*/ 1269601 w 1692802"/>
              <a:gd name="connsiteY3-48" fmla="*/ 1466010 h 1466010"/>
              <a:gd name="connsiteX4-49" fmla="*/ 423201 w 1692802"/>
              <a:gd name="connsiteY4-50" fmla="*/ 1466010 h 1466010"/>
              <a:gd name="connsiteX5-51" fmla="*/ 0 w 1692802"/>
              <a:gd name="connsiteY5-52" fmla="*/ 733005 h 1466010"/>
              <a:gd name="connsiteX6-53" fmla="*/ 423201 w 1692802"/>
              <a:gd name="connsiteY6-54" fmla="*/ 0 h 146601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692802" h="1466010">
                <a:moveTo>
                  <a:pt x="423201" y="0"/>
                </a:moveTo>
                <a:lnTo>
                  <a:pt x="1269601" y="0"/>
                </a:lnTo>
                <a:lnTo>
                  <a:pt x="1692802" y="733005"/>
                </a:lnTo>
                <a:lnTo>
                  <a:pt x="1269601" y="1466010"/>
                </a:lnTo>
                <a:lnTo>
                  <a:pt x="423201" y="1466010"/>
                </a:lnTo>
                <a:lnTo>
                  <a:pt x="0" y="733005"/>
                </a:lnTo>
                <a:lnTo>
                  <a:pt x="423201" y="0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 hasCustomPrompt="1"/>
          </p:nvPr>
        </p:nvSpPr>
        <p:spPr>
          <a:xfrm>
            <a:off x="13246093" y="8632338"/>
            <a:ext cx="3745862" cy="3244012"/>
          </a:xfrm>
          <a:custGeom>
            <a:avLst/>
            <a:gdLst>
              <a:gd name="connsiteX0" fmla="*/ 423201 w 3264912"/>
              <a:gd name="connsiteY0" fmla="*/ 1114882 h 2580892"/>
              <a:gd name="connsiteX1" fmla="*/ 1269601 w 3264912"/>
              <a:gd name="connsiteY1" fmla="*/ 1114882 h 2580892"/>
              <a:gd name="connsiteX2" fmla="*/ 1692802 w 3264912"/>
              <a:gd name="connsiteY2" fmla="*/ 1847887 h 2580892"/>
              <a:gd name="connsiteX3" fmla="*/ 1269601 w 3264912"/>
              <a:gd name="connsiteY3" fmla="*/ 2580892 h 2580892"/>
              <a:gd name="connsiteX4" fmla="*/ 423201 w 3264912"/>
              <a:gd name="connsiteY4" fmla="*/ 2580892 h 2580892"/>
              <a:gd name="connsiteX5" fmla="*/ 0 w 3264912"/>
              <a:gd name="connsiteY5" fmla="*/ 1847887 h 2580892"/>
              <a:gd name="connsiteX6" fmla="*/ 1798902 w 3264912"/>
              <a:gd name="connsiteY6" fmla="*/ 0 h 2580892"/>
              <a:gd name="connsiteX7" fmla="*/ 3264912 w 3264912"/>
              <a:gd name="connsiteY7" fmla="*/ 0 h 2580892"/>
              <a:gd name="connsiteX8" fmla="*/ 3264912 w 3264912"/>
              <a:gd name="connsiteY8" fmla="*/ 1692802 h 2580892"/>
              <a:gd name="connsiteX9" fmla="*/ 1798902 w 3264912"/>
              <a:gd name="connsiteY9" fmla="*/ 1692802 h 2580892"/>
              <a:gd name="connsiteX0-1" fmla="*/ 423201 w 3264912"/>
              <a:gd name="connsiteY0-2" fmla="*/ 1114882 h 2580892"/>
              <a:gd name="connsiteX1-3" fmla="*/ 1269601 w 3264912"/>
              <a:gd name="connsiteY1-4" fmla="*/ 1114882 h 2580892"/>
              <a:gd name="connsiteX2-5" fmla="*/ 1692802 w 3264912"/>
              <a:gd name="connsiteY2-6" fmla="*/ 1847887 h 2580892"/>
              <a:gd name="connsiteX3-7" fmla="*/ 1269601 w 3264912"/>
              <a:gd name="connsiteY3-8" fmla="*/ 2580892 h 2580892"/>
              <a:gd name="connsiteX4-9" fmla="*/ 423201 w 3264912"/>
              <a:gd name="connsiteY4-10" fmla="*/ 2580892 h 2580892"/>
              <a:gd name="connsiteX5-11" fmla="*/ 0 w 3264912"/>
              <a:gd name="connsiteY5-12" fmla="*/ 1847887 h 2580892"/>
              <a:gd name="connsiteX6-13" fmla="*/ 423201 w 3264912"/>
              <a:gd name="connsiteY6-14" fmla="*/ 1114882 h 2580892"/>
              <a:gd name="connsiteX7-15" fmla="*/ 1798902 w 3264912"/>
              <a:gd name="connsiteY7-16" fmla="*/ 1692802 h 2580892"/>
              <a:gd name="connsiteX8-17" fmla="*/ 3264912 w 3264912"/>
              <a:gd name="connsiteY8-18" fmla="*/ 0 h 2580892"/>
              <a:gd name="connsiteX9-19" fmla="*/ 3264912 w 3264912"/>
              <a:gd name="connsiteY9-20" fmla="*/ 1692802 h 2580892"/>
              <a:gd name="connsiteX10" fmla="*/ 1798902 w 3264912"/>
              <a:gd name="connsiteY10" fmla="*/ 1692802 h 2580892"/>
              <a:gd name="connsiteX0-21" fmla="*/ 423201 w 3264912"/>
              <a:gd name="connsiteY0-22" fmla="*/ 0 h 1466010"/>
              <a:gd name="connsiteX1-23" fmla="*/ 1269601 w 3264912"/>
              <a:gd name="connsiteY1-24" fmla="*/ 0 h 1466010"/>
              <a:gd name="connsiteX2-25" fmla="*/ 1692802 w 3264912"/>
              <a:gd name="connsiteY2-26" fmla="*/ 733005 h 1466010"/>
              <a:gd name="connsiteX3-27" fmla="*/ 1269601 w 3264912"/>
              <a:gd name="connsiteY3-28" fmla="*/ 1466010 h 1466010"/>
              <a:gd name="connsiteX4-29" fmla="*/ 423201 w 3264912"/>
              <a:gd name="connsiteY4-30" fmla="*/ 1466010 h 1466010"/>
              <a:gd name="connsiteX5-31" fmla="*/ 0 w 3264912"/>
              <a:gd name="connsiteY5-32" fmla="*/ 733005 h 1466010"/>
              <a:gd name="connsiteX6-33" fmla="*/ 423201 w 3264912"/>
              <a:gd name="connsiteY6-34" fmla="*/ 0 h 1466010"/>
              <a:gd name="connsiteX7-35" fmla="*/ 1798902 w 3264912"/>
              <a:gd name="connsiteY7-36" fmla="*/ 577920 h 1466010"/>
              <a:gd name="connsiteX8-37" fmla="*/ 3264912 w 3264912"/>
              <a:gd name="connsiteY8-38" fmla="*/ 577920 h 1466010"/>
              <a:gd name="connsiteX9-39" fmla="*/ 1798902 w 3264912"/>
              <a:gd name="connsiteY9-40" fmla="*/ 577920 h 1466010"/>
              <a:gd name="connsiteX0-41" fmla="*/ 423201 w 1692802"/>
              <a:gd name="connsiteY0-42" fmla="*/ 0 h 1466010"/>
              <a:gd name="connsiteX1-43" fmla="*/ 1269601 w 1692802"/>
              <a:gd name="connsiteY1-44" fmla="*/ 0 h 1466010"/>
              <a:gd name="connsiteX2-45" fmla="*/ 1692802 w 1692802"/>
              <a:gd name="connsiteY2-46" fmla="*/ 733005 h 1466010"/>
              <a:gd name="connsiteX3-47" fmla="*/ 1269601 w 1692802"/>
              <a:gd name="connsiteY3-48" fmla="*/ 1466010 h 1466010"/>
              <a:gd name="connsiteX4-49" fmla="*/ 423201 w 1692802"/>
              <a:gd name="connsiteY4-50" fmla="*/ 1466010 h 1466010"/>
              <a:gd name="connsiteX5-51" fmla="*/ 0 w 1692802"/>
              <a:gd name="connsiteY5-52" fmla="*/ 733005 h 1466010"/>
              <a:gd name="connsiteX6-53" fmla="*/ 423201 w 1692802"/>
              <a:gd name="connsiteY6-54" fmla="*/ 0 h 146601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692802" h="1466010">
                <a:moveTo>
                  <a:pt x="423201" y="0"/>
                </a:moveTo>
                <a:lnTo>
                  <a:pt x="1269601" y="0"/>
                </a:lnTo>
                <a:lnTo>
                  <a:pt x="1692802" y="733005"/>
                </a:lnTo>
                <a:lnTo>
                  <a:pt x="1269601" y="1466010"/>
                </a:lnTo>
                <a:lnTo>
                  <a:pt x="423201" y="1466010"/>
                </a:lnTo>
                <a:lnTo>
                  <a:pt x="0" y="733005"/>
                </a:lnTo>
                <a:lnTo>
                  <a:pt x="423201" y="0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8" hasCustomPrompt="1"/>
          </p:nvPr>
        </p:nvSpPr>
        <p:spPr>
          <a:xfrm>
            <a:off x="16209143" y="6923314"/>
            <a:ext cx="3745862" cy="3244012"/>
          </a:xfrm>
          <a:custGeom>
            <a:avLst/>
            <a:gdLst>
              <a:gd name="connsiteX0" fmla="*/ 423201 w 3264912"/>
              <a:gd name="connsiteY0" fmla="*/ 1114882 h 2580892"/>
              <a:gd name="connsiteX1" fmla="*/ 1269601 w 3264912"/>
              <a:gd name="connsiteY1" fmla="*/ 1114882 h 2580892"/>
              <a:gd name="connsiteX2" fmla="*/ 1692802 w 3264912"/>
              <a:gd name="connsiteY2" fmla="*/ 1847887 h 2580892"/>
              <a:gd name="connsiteX3" fmla="*/ 1269601 w 3264912"/>
              <a:gd name="connsiteY3" fmla="*/ 2580892 h 2580892"/>
              <a:gd name="connsiteX4" fmla="*/ 423201 w 3264912"/>
              <a:gd name="connsiteY4" fmla="*/ 2580892 h 2580892"/>
              <a:gd name="connsiteX5" fmla="*/ 0 w 3264912"/>
              <a:gd name="connsiteY5" fmla="*/ 1847887 h 2580892"/>
              <a:gd name="connsiteX6" fmla="*/ 1798902 w 3264912"/>
              <a:gd name="connsiteY6" fmla="*/ 0 h 2580892"/>
              <a:gd name="connsiteX7" fmla="*/ 3264912 w 3264912"/>
              <a:gd name="connsiteY7" fmla="*/ 0 h 2580892"/>
              <a:gd name="connsiteX8" fmla="*/ 3264912 w 3264912"/>
              <a:gd name="connsiteY8" fmla="*/ 1692802 h 2580892"/>
              <a:gd name="connsiteX9" fmla="*/ 1798902 w 3264912"/>
              <a:gd name="connsiteY9" fmla="*/ 1692802 h 2580892"/>
              <a:gd name="connsiteX0-1" fmla="*/ 423201 w 3264912"/>
              <a:gd name="connsiteY0-2" fmla="*/ 1114882 h 2580892"/>
              <a:gd name="connsiteX1-3" fmla="*/ 1269601 w 3264912"/>
              <a:gd name="connsiteY1-4" fmla="*/ 1114882 h 2580892"/>
              <a:gd name="connsiteX2-5" fmla="*/ 1692802 w 3264912"/>
              <a:gd name="connsiteY2-6" fmla="*/ 1847887 h 2580892"/>
              <a:gd name="connsiteX3-7" fmla="*/ 1269601 w 3264912"/>
              <a:gd name="connsiteY3-8" fmla="*/ 2580892 h 2580892"/>
              <a:gd name="connsiteX4-9" fmla="*/ 423201 w 3264912"/>
              <a:gd name="connsiteY4-10" fmla="*/ 2580892 h 2580892"/>
              <a:gd name="connsiteX5-11" fmla="*/ 0 w 3264912"/>
              <a:gd name="connsiteY5-12" fmla="*/ 1847887 h 2580892"/>
              <a:gd name="connsiteX6-13" fmla="*/ 423201 w 3264912"/>
              <a:gd name="connsiteY6-14" fmla="*/ 1114882 h 2580892"/>
              <a:gd name="connsiteX7-15" fmla="*/ 1798902 w 3264912"/>
              <a:gd name="connsiteY7-16" fmla="*/ 1692802 h 2580892"/>
              <a:gd name="connsiteX8-17" fmla="*/ 3264912 w 3264912"/>
              <a:gd name="connsiteY8-18" fmla="*/ 0 h 2580892"/>
              <a:gd name="connsiteX9-19" fmla="*/ 3264912 w 3264912"/>
              <a:gd name="connsiteY9-20" fmla="*/ 1692802 h 2580892"/>
              <a:gd name="connsiteX10" fmla="*/ 1798902 w 3264912"/>
              <a:gd name="connsiteY10" fmla="*/ 1692802 h 2580892"/>
              <a:gd name="connsiteX0-21" fmla="*/ 423201 w 3264912"/>
              <a:gd name="connsiteY0-22" fmla="*/ 0 h 1466010"/>
              <a:gd name="connsiteX1-23" fmla="*/ 1269601 w 3264912"/>
              <a:gd name="connsiteY1-24" fmla="*/ 0 h 1466010"/>
              <a:gd name="connsiteX2-25" fmla="*/ 1692802 w 3264912"/>
              <a:gd name="connsiteY2-26" fmla="*/ 733005 h 1466010"/>
              <a:gd name="connsiteX3-27" fmla="*/ 1269601 w 3264912"/>
              <a:gd name="connsiteY3-28" fmla="*/ 1466010 h 1466010"/>
              <a:gd name="connsiteX4-29" fmla="*/ 423201 w 3264912"/>
              <a:gd name="connsiteY4-30" fmla="*/ 1466010 h 1466010"/>
              <a:gd name="connsiteX5-31" fmla="*/ 0 w 3264912"/>
              <a:gd name="connsiteY5-32" fmla="*/ 733005 h 1466010"/>
              <a:gd name="connsiteX6-33" fmla="*/ 423201 w 3264912"/>
              <a:gd name="connsiteY6-34" fmla="*/ 0 h 1466010"/>
              <a:gd name="connsiteX7-35" fmla="*/ 1798902 w 3264912"/>
              <a:gd name="connsiteY7-36" fmla="*/ 577920 h 1466010"/>
              <a:gd name="connsiteX8-37" fmla="*/ 3264912 w 3264912"/>
              <a:gd name="connsiteY8-38" fmla="*/ 577920 h 1466010"/>
              <a:gd name="connsiteX9-39" fmla="*/ 1798902 w 3264912"/>
              <a:gd name="connsiteY9-40" fmla="*/ 577920 h 1466010"/>
              <a:gd name="connsiteX0-41" fmla="*/ 423201 w 1692802"/>
              <a:gd name="connsiteY0-42" fmla="*/ 0 h 1466010"/>
              <a:gd name="connsiteX1-43" fmla="*/ 1269601 w 1692802"/>
              <a:gd name="connsiteY1-44" fmla="*/ 0 h 1466010"/>
              <a:gd name="connsiteX2-45" fmla="*/ 1692802 w 1692802"/>
              <a:gd name="connsiteY2-46" fmla="*/ 733005 h 1466010"/>
              <a:gd name="connsiteX3-47" fmla="*/ 1269601 w 1692802"/>
              <a:gd name="connsiteY3-48" fmla="*/ 1466010 h 1466010"/>
              <a:gd name="connsiteX4-49" fmla="*/ 423201 w 1692802"/>
              <a:gd name="connsiteY4-50" fmla="*/ 1466010 h 1466010"/>
              <a:gd name="connsiteX5-51" fmla="*/ 0 w 1692802"/>
              <a:gd name="connsiteY5-52" fmla="*/ 733005 h 1466010"/>
              <a:gd name="connsiteX6-53" fmla="*/ 423201 w 1692802"/>
              <a:gd name="connsiteY6-54" fmla="*/ 0 h 146601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692802" h="1466010">
                <a:moveTo>
                  <a:pt x="423201" y="0"/>
                </a:moveTo>
                <a:lnTo>
                  <a:pt x="1269601" y="0"/>
                </a:lnTo>
                <a:lnTo>
                  <a:pt x="1692802" y="733005"/>
                </a:lnTo>
                <a:lnTo>
                  <a:pt x="1269601" y="1466010"/>
                </a:lnTo>
                <a:lnTo>
                  <a:pt x="423201" y="1466010"/>
                </a:lnTo>
                <a:lnTo>
                  <a:pt x="0" y="733005"/>
                </a:lnTo>
                <a:lnTo>
                  <a:pt x="423201" y="0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 hasCustomPrompt="1"/>
          </p:nvPr>
        </p:nvSpPr>
        <p:spPr>
          <a:xfrm>
            <a:off x="19157681" y="5235994"/>
            <a:ext cx="3745862" cy="3244012"/>
          </a:xfrm>
          <a:custGeom>
            <a:avLst/>
            <a:gdLst>
              <a:gd name="connsiteX0" fmla="*/ 423201 w 3264912"/>
              <a:gd name="connsiteY0" fmla="*/ 1114882 h 2580892"/>
              <a:gd name="connsiteX1" fmla="*/ 1269601 w 3264912"/>
              <a:gd name="connsiteY1" fmla="*/ 1114882 h 2580892"/>
              <a:gd name="connsiteX2" fmla="*/ 1692802 w 3264912"/>
              <a:gd name="connsiteY2" fmla="*/ 1847887 h 2580892"/>
              <a:gd name="connsiteX3" fmla="*/ 1269601 w 3264912"/>
              <a:gd name="connsiteY3" fmla="*/ 2580892 h 2580892"/>
              <a:gd name="connsiteX4" fmla="*/ 423201 w 3264912"/>
              <a:gd name="connsiteY4" fmla="*/ 2580892 h 2580892"/>
              <a:gd name="connsiteX5" fmla="*/ 0 w 3264912"/>
              <a:gd name="connsiteY5" fmla="*/ 1847887 h 2580892"/>
              <a:gd name="connsiteX6" fmla="*/ 1798902 w 3264912"/>
              <a:gd name="connsiteY6" fmla="*/ 0 h 2580892"/>
              <a:gd name="connsiteX7" fmla="*/ 3264912 w 3264912"/>
              <a:gd name="connsiteY7" fmla="*/ 0 h 2580892"/>
              <a:gd name="connsiteX8" fmla="*/ 3264912 w 3264912"/>
              <a:gd name="connsiteY8" fmla="*/ 1692802 h 2580892"/>
              <a:gd name="connsiteX9" fmla="*/ 1798902 w 3264912"/>
              <a:gd name="connsiteY9" fmla="*/ 1692802 h 2580892"/>
              <a:gd name="connsiteX0-1" fmla="*/ 423201 w 3264912"/>
              <a:gd name="connsiteY0-2" fmla="*/ 1114882 h 2580892"/>
              <a:gd name="connsiteX1-3" fmla="*/ 1269601 w 3264912"/>
              <a:gd name="connsiteY1-4" fmla="*/ 1114882 h 2580892"/>
              <a:gd name="connsiteX2-5" fmla="*/ 1692802 w 3264912"/>
              <a:gd name="connsiteY2-6" fmla="*/ 1847887 h 2580892"/>
              <a:gd name="connsiteX3-7" fmla="*/ 1269601 w 3264912"/>
              <a:gd name="connsiteY3-8" fmla="*/ 2580892 h 2580892"/>
              <a:gd name="connsiteX4-9" fmla="*/ 423201 w 3264912"/>
              <a:gd name="connsiteY4-10" fmla="*/ 2580892 h 2580892"/>
              <a:gd name="connsiteX5-11" fmla="*/ 0 w 3264912"/>
              <a:gd name="connsiteY5-12" fmla="*/ 1847887 h 2580892"/>
              <a:gd name="connsiteX6-13" fmla="*/ 423201 w 3264912"/>
              <a:gd name="connsiteY6-14" fmla="*/ 1114882 h 2580892"/>
              <a:gd name="connsiteX7-15" fmla="*/ 1798902 w 3264912"/>
              <a:gd name="connsiteY7-16" fmla="*/ 1692802 h 2580892"/>
              <a:gd name="connsiteX8-17" fmla="*/ 3264912 w 3264912"/>
              <a:gd name="connsiteY8-18" fmla="*/ 0 h 2580892"/>
              <a:gd name="connsiteX9-19" fmla="*/ 3264912 w 3264912"/>
              <a:gd name="connsiteY9-20" fmla="*/ 1692802 h 2580892"/>
              <a:gd name="connsiteX10" fmla="*/ 1798902 w 3264912"/>
              <a:gd name="connsiteY10" fmla="*/ 1692802 h 2580892"/>
              <a:gd name="connsiteX0-21" fmla="*/ 423201 w 3264912"/>
              <a:gd name="connsiteY0-22" fmla="*/ 0 h 1466010"/>
              <a:gd name="connsiteX1-23" fmla="*/ 1269601 w 3264912"/>
              <a:gd name="connsiteY1-24" fmla="*/ 0 h 1466010"/>
              <a:gd name="connsiteX2-25" fmla="*/ 1692802 w 3264912"/>
              <a:gd name="connsiteY2-26" fmla="*/ 733005 h 1466010"/>
              <a:gd name="connsiteX3-27" fmla="*/ 1269601 w 3264912"/>
              <a:gd name="connsiteY3-28" fmla="*/ 1466010 h 1466010"/>
              <a:gd name="connsiteX4-29" fmla="*/ 423201 w 3264912"/>
              <a:gd name="connsiteY4-30" fmla="*/ 1466010 h 1466010"/>
              <a:gd name="connsiteX5-31" fmla="*/ 0 w 3264912"/>
              <a:gd name="connsiteY5-32" fmla="*/ 733005 h 1466010"/>
              <a:gd name="connsiteX6-33" fmla="*/ 423201 w 3264912"/>
              <a:gd name="connsiteY6-34" fmla="*/ 0 h 1466010"/>
              <a:gd name="connsiteX7-35" fmla="*/ 1798902 w 3264912"/>
              <a:gd name="connsiteY7-36" fmla="*/ 577920 h 1466010"/>
              <a:gd name="connsiteX8-37" fmla="*/ 3264912 w 3264912"/>
              <a:gd name="connsiteY8-38" fmla="*/ 577920 h 1466010"/>
              <a:gd name="connsiteX9-39" fmla="*/ 1798902 w 3264912"/>
              <a:gd name="connsiteY9-40" fmla="*/ 577920 h 1466010"/>
              <a:gd name="connsiteX0-41" fmla="*/ 423201 w 1692802"/>
              <a:gd name="connsiteY0-42" fmla="*/ 0 h 1466010"/>
              <a:gd name="connsiteX1-43" fmla="*/ 1269601 w 1692802"/>
              <a:gd name="connsiteY1-44" fmla="*/ 0 h 1466010"/>
              <a:gd name="connsiteX2-45" fmla="*/ 1692802 w 1692802"/>
              <a:gd name="connsiteY2-46" fmla="*/ 733005 h 1466010"/>
              <a:gd name="connsiteX3-47" fmla="*/ 1269601 w 1692802"/>
              <a:gd name="connsiteY3-48" fmla="*/ 1466010 h 1466010"/>
              <a:gd name="connsiteX4-49" fmla="*/ 423201 w 1692802"/>
              <a:gd name="connsiteY4-50" fmla="*/ 1466010 h 1466010"/>
              <a:gd name="connsiteX5-51" fmla="*/ 0 w 1692802"/>
              <a:gd name="connsiteY5-52" fmla="*/ 733005 h 1466010"/>
              <a:gd name="connsiteX6-53" fmla="*/ 423201 w 1692802"/>
              <a:gd name="connsiteY6-54" fmla="*/ 0 h 146601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692802" h="1466010">
                <a:moveTo>
                  <a:pt x="423201" y="0"/>
                </a:moveTo>
                <a:lnTo>
                  <a:pt x="1269601" y="0"/>
                </a:lnTo>
                <a:lnTo>
                  <a:pt x="1692802" y="733005"/>
                </a:lnTo>
                <a:lnTo>
                  <a:pt x="1269601" y="1466010"/>
                </a:lnTo>
                <a:lnTo>
                  <a:pt x="423201" y="1466010"/>
                </a:lnTo>
                <a:lnTo>
                  <a:pt x="0" y="733005"/>
                </a:lnTo>
                <a:lnTo>
                  <a:pt x="423201" y="0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 hasCustomPrompt="1"/>
          </p:nvPr>
        </p:nvSpPr>
        <p:spPr>
          <a:xfrm>
            <a:off x="9027886" y="3204400"/>
            <a:ext cx="6328228" cy="7307200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1" y="5368053"/>
            <a:ext cx="5598886" cy="34711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 hasCustomPrompt="1"/>
          </p:nvPr>
        </p:nvSpPr>
        <p:spPr>
          <a:xfrm>
            <a:off x="9621484" y="3889828"/>
            <a:ext cx="5141032" cy="5936344"/>
          </a:xfrm>
          <a:custGeom>
            <a:avLst/>
            <a:gdLst>
              <a:gd name="connsiteX0" fmla="*/ 2123163 w 4246326"/>
              <a:gd name="connsiteY0" fmla="*/ 0 h 4903236"/>
              <a:gd name="connsiteX1" fmla="*/ 4246326 w 4246326"/>
              <a:gd name="connsiteY1" fmla="*/ 1225809 h 4903236"/>
              <a:gd name="connsiteX2" fmla="*/ 4246326 w 4246326"/>
              <a:gd name="connsiteY2" fmla="*/ 3677427 h 4903236"/>
              <a:gd name="connsiteX3" fmla="*/ 2123163 w 4246326"/>
              <a:gd name="connsiteY3" fmla="*/ 4903236 h 4903236"/>
              <a:gd name="connsiteX4" fmla="*/ 0 w 4246326"/>
              <a:gd name="connsiteY4" fmla="*/ 3677427 h 4903236"/>
              <a:gd name="connsiteX5" fmla="*/ 0 w 4246326"/>
              <a:gd name="connsiteY5" fmla="*/ 1225809 h 490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46326" h="4903236">
                <a:moveTo>
                  <a:pt x="2123163" y="0"/>
                </a:moveTo>
                <a:lnTo>
                  <a:pt x="4246326" y="1225809"/>
                </a:lnTo>
                <a:lnTo>
                  <a:pt x="4246326" y="3677427"/>
                </a:lnTo>
                <a:lnTo>
                  <a:pt x="2123163" y="4903236"/>
                </a:lnTo>
                <a:lnTo>
                  <a:pt x="0" y="3677427"/>
                </a:lnTo>
                <a:lnTo>
                  <a:pt x="0" y="1225809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7333739"/>
            <a:ext cx="6108192" cy="386766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dirty="0"/>
              <a:t>Insert Image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6108192" y="7333739"/>
            <a:ext cx="6108192" cy="386766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dirty="0"/>
              <a:t>Insert Image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9" hasCustomPrompt="1"/>
          </p:nvPr>
        </p:nvSpPr>
        <p:spPr>
          <a:xfrm>
            <a:off x="12216384" y="7333739"/>
            <a:ext cx="6108192" cy="386766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dirty="0"/>
              <a:t>Insert Image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18324576" y="7333739"/>
            <a:ext cx="6108192" cy="386766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dirty="0"/>
              <a:t>Insert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1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5179219 w 12192000"/>
              <a:gd name="connsiteY0" fmla="*/ 6543909 h 6858000"/>
              <a:gd name="connsiteX1" fmla="*/ 6037616 w 12192000"/>
              <a:gd name="connsiteY1" fmla="*/ 6543909 h 6858000"/>
              <a:gd name="connsiteX2" fmla="*/ 6218957 w 12192000"/>
              <a:gd name="connsiteY2" fmla="*/ 6858000 h 6858000"/>
              <a:gd name="connsiteX3" fmla="*/ 4997878 w 12192000"/>
              <a:gd name="connsiteY3" fmla="*/ 6858000 h 6858000"/>
              <a:gd name="connsiteX4" fmla="*/ 2470939 w 12192000"/>
              <a:gd name="connsiteY4" fmla="*/ 6543909 h 6858000"/>
              <a:gd name="connsiteX5" fmla="*/ 3329335 w 12192000"/>
              <a:gd name="connsiteY5" fmla="*/ 6543909 h 6858000"/>
              <a:gd name="connsiteX6" fmla="*/ 3510676 w 12192000"/>
              <a:gd name="connsiteY6" fmla="*/ 6858000 h 6858000"/>
              <a:gd name="connsiteX7" fmla="*/ 2289599 w 12192000"/>
              <a:gd name="connsiteY7" fmla="*/ 6858000 h 6858000"/>
              <a:gd name="connsiteX8" fmla="*/ 0 w 12192000"/>
              <a:gd name="connsiteY8" fmla="*/ 6543909 h 6858000"/>
              <a:gd name="connsiteX9" fmla="*/ 621057 w 12192000"/>
              <a:gd name="connsiteY9" fmla="*/ 6543909 h 6858000"/>
              <a:gd name="connsiteX10" fmla="*/ 802397 w 12192000"/>
              <a:gd name="connsiteY10" fmla="*/ 6858000 h 6858000"/>
              <a:gd name="connsiteX11" fmla="*/ 0 w 12192000"/>
              <a:gd name="connsiteY11" fmla="*/ 6858000 h 6858000"/>
              <a:gd name="connsiteX12" fmla="*/ 6547691 w 12192000"/>
              <a:gd name="connsiteY12" fmla="*/ 5743985 h 6858000"/>
              <a:gd name="connsiteX13" fmla="*/ 7406087 w 12192000"/>
              <a:gd name="connsiteY13" fmla="*/ 5743985 h 6858000"/>
              <a:gd name="connsiteX14" fmla="*/ 7835288 w 12192000"/>
              <a:gd name="connsiteY14" fmla="*/ 6487378 h 6858000"/>
              <a:gd name="connsiteX15" fmla="*/ 7621308 w 12192000"/>
              <a:gd name="connsiteY15" fmla="*/ 6858000 h 6858000"/>
              <a:gd name="connsiteX16" fmla="*/ 6332471 w 12192000"/>
              <a:gd name="connsiteY16" fmla="*/ 6858000 h 6858000"/>
              <a:gd name="connsiteX17" fmla="*/ 6118493 w 12192000"/>
              <a:gd name="connsiteY17" fmla="*/ 6487378 h 6858000"/>
              <a:gd name="connsiteX18" fmla="*/ 3832554 w 12192000"/>
              <a:gd name="connsiteY18" fmla="*/ 5743985 h 6858000"/>
              <a:gd name="connsiteX19" fmla="*/ 4690951 w 12192000"/>
              <a:gd name="connsiteY19" fmla="*/ 5743985 h 6858000"/>
              <a:gd name="connsiteX20" fmla="*/ 5120151 w 12192000"/>
              <a:gd name="connsiteY20" fmla="*/ 6487378 h 6858000"/>
              <a:gd name="connsiteX21" fmla="*/ 4906172 w 12192000"/>
              <a:gd name="connsiteY21" fmla="*/ 6858000 h 6858000"/>
              <a:gd name="connsiteX22" fmla="*/ 3617334 w 12192000"/>
              <a:gd name="connsiteY22" fmla="*/ 6858000 h 6858000"/>
              <a:gd name="connsiteX23" fmla="*/ 3403355 w 12192000"/>
              <a:gd name="connsiteY23" fmla="*/ 6487378 h 6858000"/>
              <a:gd name="connsiteX24" fmla="*/ 7887498 w 12192000"/>
              <a:gd name="connsiteY24" fmla="*/ 4979862 h 6858000"/>
              <a:gd name="connsiteX25" fmla="*/ 8745894 w 12192000"/>
              <a:gd name="connsiteY25" fmla="*/ 4979862 h 6858000"/>
              <a:gd name="connsiteX26" fmla="*/ 9175094 w 12192000"/>
              <a:gd name="connsiteY26" fmla="*/ 5723256 h 6858000"/>
              <a:gd name="connsiteX27" fmla="*/ 8745894 w 12192000"/>
              <a:gd name="connsiteY27" fmla="*/ 6466650 h 6858000"/>
              <a:gd name="connsiteX28" fmla="*/ 7887498 w 12192000"/>
              <a:gd name="connsiteY28" fmla="*/ 6466650 h 6858000"/>
              <a:gd name="connsiteX29" fmla="*/ 7458298 w 12192000"/>
              <a:gd name="connsiteY29" fmla="*/ 5723256 h 6858000"/>
              <a:gd name="connsiteX30" fmla="*/ 5179219 w 12192000"/>
              <a:gd name="connsiteY30" fmla="*/ 4979862 h 6858000"/>
              <a:gd name="connsiteX31" fmla="*/ 6037616 w 12192000"/>
              <a:gd name="connsiteY31" fmla="*/ 4979862 h 6858000"/>
              <a:gd name="connsiteX32" fmla="*/ 6466816 w 12192000"/>
              <a:gd name="connsiteY32" fmla="*/ 5723256 h 6858000"/>
              <a:gd name="connsiteX33" fmla="*/ 6037616 w 12192000"/>
              <a:gd name="connsiteY33" fmla="*/ 6466650 h 6858000"/>
              <a:gd name="connsiteX34" fmla="*/ 5179219 w 12192000"/>
              <a:gd name="connsiteY34" fmla="*/ 6466650 h 6858000"/>
              <a:gd name="connsiteX35" fmla="*/ 4750020 w 12192000"/>
              <a:gd name="connsiteY35" fmla="*/ 5723256 h 6858000"/>
              <a:gd name="connsiteX36" fmla="*/ 2470939 w 12192000"/>
              <a:gd name="connsiteY36" fmla="*/ 4979862 h 6858000"/>
              <a:gd name="connsiteX37" fmla="*/ 3329335 w 12192000"/>
              <a:gd name="connsiteY37" fmla="*/ 4979862 h 6858000"/>
              <a:gd name="connsiteX38" fmla="*/ 3758535 w 12192000"/>
              <a:gd name="connsiteY38" fmla="*/ 5723256 h 6858000"/>
              <a:gd name="connsiteX39" fmla="*/ 3329335 w 12192000"/>
              <a:gd name="connsiteY39" fmla="*/ 6466650 h 6858000"/>
              <a:gd name="connsiteX40" fmla="*/ 2470939 w 12192000"/>
              <a:gd name="connsiteY40" fmla="*/ 6466650 h 6858000"/>
              <a:gd name="connsiteX41" fmla="*/ 2041740 w 12192000"/>
              <a:gd name="connsiteY41" fmla="*/ 5723256 h 6858000"/>
              <a:gd name="connsiteX42" fmla="*/ 6547691 w 12192000"/>
              <a:gd name="connsiteY42" fmla="*/ 4179937 h 6858000"/>
              <a:gd name="connsiteX43" fmla="*/ 7406087 w 12192000"/>
              <a:gd name="connsiteY43" fmla="*/ 4179937 h 6858000"/>
              <a:gd name="connsiteX44" fmla="*/ 7835288 w 12192000"/>
              <a:gd name="connsiteY44" fmla="*/ 4923331 h 6858000"/>
              <a:gd name="connsiteX45" fmla="*/ 7406087 w 12192000"/>
              <a:gd name="connsiteY45" fmla="*/ 5666725 h 6858000"/>
              <a:gd name="connsiteX46" fmla="*/ 6547691 w 12192000"/>
              <a:gd name="connsiteY46" fmla="*/ 5666725 h 6858000"/>
              <a:gd name="connsiteX47" fmla="*/ 6118493 w 12192000"/>
              <a:gd name="connsiteY47" fmla="*/ 4923331 h 6858000"/>
              <a:gd name="connsiteX48" fmla="*/ 7895036 w 12192000"/>
              <a:gd name="connsiteY48" fmla="*/ 3415812 h 6858000"/>
              <a:gd name="connsiteX49" fmla="*/ 8753432 w 12192000"/>
              <a:gd name="connsiteY49" fmla="*/ 3415812 h 6858000"/>
              <a:gd name="connsiteX50" fmla="*/ 9182630 w 12192000"/>
              <a:gd name="connsiteY50" fmla="*/ 4159206 h 6858000"/>
              <a:gd name="connsiteX51" fmla="*/ 8753432 w 12192000"/>
              <a:gd name="connsiteY51" fmla="*/ 4902600 h 6858000"/>
              <a:gd name="connsiteX52" fmla="*/ 7895036 w 12192000"/>
              <a:gd name="connsiteY52" fmla="*/ 4902600 h 6858000"/>
              <a:gd name="connsiteX53" fmla="*/ 7465838 w 12192000"/>
              <a:gd name="connsiteY53" fmla="*/ 4159206 h 6858000"/>
              <a:gd name="connsiteX54" fmla="*/ 9241574 w 12192000"/>
              <a:gd name="connsiteY54" fmla="*/ 2615889 h 6858000"/>
              <a:gd name="connsiteX55" fmla="*/ 10099971 w 12192000"/>
              <a:gd name="connsiteY55" fmla="*/ 2615889 h 6858000"/>
              <a:gd name="connsiteX56" fmla="*/ 10529170 w 12192000"/>
              <a:gd name="connsiteY56" fmla="*/ 3359281 h 6858000"/>
              <a:gd name="connsiteX57" fmla="*/ 10099971 w 12192000"/>
              <a:gd name="connsiteY57" fmla="*/ 4102675 h 6858000"/>
              <a:gd name="connsiteX58" fmla="*/ 9241574 w 12192000"/>
              <a:gd name="connsiteY58" fmla="*/ 4102675 h 6858000"/>
              <a:gd name="connsiteX59" fmla="*/ 8812376 w 12192000"/>
              <a:gd name="connsiteY59" fmla="*/ 3359281 h 6858000"/>
              <a:gd name="connsiteX60" fmla="*/ 6547691 w 12192000"/>
              <a:gd name="connsiteY60" fmla="*/ 2615889 h 6858000"/>
              <a:gd name="connsiteX61" fmla="*/ 7406087 w 12192000"/>
              <a:gd name="connsiteY61" fmla="*/ 2615889 h 6858000"/>
              <a:gd name="connsiteX62" fmla="*/ 7835288 w 12192000"/>
              <a:gd name="connsiteY62" fmla="*/ 3359281 h 6858000"/>
              <a:gd name="connsiteX63" fmla="*/ 7406087 w 12192000"/>
              <a:gd name="connsiteY63" fmla="*/ 4102675 h 6858000"/>
              <a:gd name="connsiteX64" fmla="*/ 6547691 w 12192000"/>
              <a:gd name="connsiteY64" fmla="*/ 4102675 h 6858000"/>
              <a:gd name="connsiteX65" fmla="*/ 6118493 w 12192000"/>
              <a:gd name="connsiteY65" fmla="*/ 3359281 h 6858000"/>
              <a:gd name="connsiteX66" fmla="*/ 10596734 w 12192000"/>
              <a:gd name="connsiteY66" fmla="*/ 1851765 h 6858000"/>
              <a:gd name="connsiteX67" fmla="*/ 11455130 w 12192000"/>
              <a:gd name="connsiteY67" fmla="*/ 1851765 h 6858000"/>
              <a:gd name="connsiteX68" fmla="*/ 11884329 w 12192000"/>
              <a:gd name="connsiteY68" fmla="*/ 2595157 h 6858000"/>
              <a:gd name="connsiteX69" fmla="*/ 11455130 w 12192000"/>
              <a:gd name="connsiteY69" fmla="*/ 3338551 h 6858000"/>
              <a:gd name="connsiteX70" fmla="*/ 10596734 w 12192000"/>
              <a:gd name="connsiteY70" fmla="*/ 3338551 h 6858000"/>
              <a:gd name="connsiteX71" fmla="*/ 10167534 w 12192000"/>
              <a:gd name="connsiteY71" fmla="*/ 2595157 h 6858000"/>
              <a:gd name="connsiteX72" fmla="*/ 7895036 w 12192000"/>
              <a:gd name="connsiteY72" fmla="*/ 1851765 h 6858000"/>
              <a:gd name="connsiteX73" fmla="*/ 8753432 w 12192000"/>
              <a:gd name="connsiteY73" fmla="*/ 1851765 h 6858000"/>
              <a:gd name="connsiteX74" fmla="*/ 9182630 w 12192000"/>
              <a:gd name="connsiteY74" fmla="*/ 2595157 h 6858000"/>
              <a:gd name="connsiteX75" fmla="*/ 8753432 w 12192000"/>
              <a:gd name="connsiteY75" fmla="*/ 3338551 h 6858000"/>
              <a:gd name="connsiteX76" fmla="*/ 7895036 w 12192000"/>
              <a:gd name="connsiteY76" fmla="*/ 3338551 h 6858000"/>
              <a:gd name="connsiteX77" fmla="*/ 7465838 w 12192000"/>
              <a:gd name="connsiteY77" fmla="*/ 2595157 h 6858000"/>
              <a:gd name="connsiteX78" fmla="*/ 11955105 w 12192000"/>
              <a:gd name="connsiteY78" fmla="*/ 1051840 h 6858000"/>
              <a:gd name="connsiteX79" fmla="*/ 12192000 w 12192000"/>
              <a:gd name="connsiteY79" fmla="*/ 1051840 h 6858000"/>
              <a:gd name="connsiteX80" fmla="*/ 12192000 w 12192000"/>
              <a:gd name="connsiteY80" fmla="*/ 2538627 h 6858000"/>
              <a:gd name="connsiteX81" fmla="*/ 11955105 w 12192000"/>
              <a:gd name="connsiteY81" fmla="*/ 2538627 h 6858000"/>
              <a:gd name="connsiteX82" fmla="*/ 11525906 w 12192000"/>
              <a:gd name="connsiteY82" fmla="*/ 1795233 h 6858000"/>
              <a:gd name="connsiteX83" fmla="*/ 9241574 w 12192000"/>
              <a:gd name="connsiteY83" fmla="*/ 1051840 h 6858000"/>
              <a:gd name="connsiteX84" fmla="*/ 10099971 w 12192000"/>
              <a:gd name="connsiteY84" fmla="*/ 1051840 h 6858000"/>
              <a:gd name="connsiteX85" fmla="*/ 10529170 w 12192000"/>
              <a:gd name="connsiteY85" fmla="*/ 1795233 h 6858000"/>
              <a:gd name="connsiteX86" fmla="*/ 10099971 w 12192000"/>
              <a:gd name="connsiteY86" fmla="*/ 2538627 h 6858000"/>
              <a:gd name="connsiteX87" fmla="*/ 9241574 w 12192000"/>
              <a:gd name="connsiteY87" fmla="*/ 2538627 h 6858000"/>
              <a:gd name="connsiteX88" fmla="*/ 8812376 w 12192000"/>
              <a:gd name="connsiteY88" fmla="*/ 1795233 h 6858000"/>
              <a:gd name="connsiteX89" fmla="*/ 10596734 w 12192000"/>
              <a:gd name="connsiteY89" fmla="*/ 287715 h 6858000"/>
              <a:gd name="connsiteX90" fmla="*/ 11455130 w 12192000"/>
              <a:gd name="connsiteY90" fmla="*/ 287715 h 6858000"/>
              <a:gd name="connsiteX91" fmla="*/ 11884329 w 12192000"/>
              <a:gd name="connsiteY91" fmla="*/ 1031109 h 6858000"/>
              <a:gd name="connsiteX92" fmla="*/ 11455130 w 12192000"/>
              <a:gd name="connsiteY92" fmla="*/ 1774501 h 6858000"/>
              <a:gd name="connsiteX93" fmla="*/ 10596734 w 12192000"/>
              <a:gd name="connsiteY93" fmla="*/ 1774501 h 6858000"/>
              <a:gd name="connsiteX94" fmla="*/ 10167534 w 12192000"/>
              <a:gd name="connsiteY94" fmla="*/ 1031109 h 6858000"/>
              <a:gd name="connsiteX95" fmla="*/ 7895036 w 12192000"/>
              <a:gd name="connsiteY95" fmla="*/ 287715 h 6858000"/>
              <a:gd name="connsiteX96" fmla="*/ 8753432 w 12192000"/>
              <a:gd name="connsiteY96" fmla="*/ 287715 h 6858000"/>
              <a:gd name="connsiteX97" fmla="*/ 9182630 w 12192000"/>
              <a:gd name="connsiteY97" fmla="*/ 1031109 h 6858000"/>
              <a:gd name="connsiteX98" fmla="*/ 8753432 w 12192000"/>
              <a:gd name="connsiteY98" fmla="*/ 1774501 h 6858000"/>
              <a:gd name="connsiteX99" fmla="*/ 7895036 w 12192000"/>
              <a:gd name="connsiteY99" fmla="*/ 1774501 h 6858000"/>
              <a:gd name="connsiteX100" fmla="*/ 7465838 w 12192000"/>
              <a:gd name="connsiteY100" fmla="*/ 1031109 h 6858000"/>
              <a:gd name="connsiteX101" fmla="*/ 11659380 w 12192000"/>
              <a:gd name="connsiteY101" fmla="*/ 0 h 6858000"/>
              <a:gd name="connsiteX102" fmla="*/ 12192000 w 12192000"/>
              <a:gd name="connsiteY102" fmla="*/ 0 h 6858000"/>
              <a:gd name="connsiteX103" fmla="*/ 12192000 w 12192000"/>
              <a:gd name="connsiteY103" fmla="*/ 974578 h 6858000"/>
              <a:gd name="connsiteX104" fmla="*/ 11955105 w 12192000"/>
              <a:gd name="connsiteY104" fmla="*/ 974578 h 6858000"/>
              <a:gd name="connsiteX105" fmla="*/ 11525906 w 12192000"/>
              <a:gd name="connsiteY105" fmla="*/ 231184 h 6858000"/>
              <a:gd name="connsiteX106" fmla="*/ 10475229 w 12192000"/>
              <a:gd name="connsiteY106" fmla="*/ 0 h 6858000"/>
              <a:gd name="connsiteX107" fmla="*/ 11576635 w 12192000"/>
              <a:gd name="connsiteY107" fmla="*/ 0 h 6858000"/>
              <a:gd name="connsiteX108" fmla="*/ 11455130 w 12192000"/>
              <a:gd name="connsiteY108" fmla="*/ 210453 h 6858000"/>
              <a:gd name="connsiteX109" fmla="*/ 10596734 w 12192000"/>
              <a:gd name="connsiteY109" fmla="*/ 2104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2192000" h="6858000">
                <a:moveTo>
                  <a:pt x="5179219" y="6543909"/>
                </a:moveTo>
                <a:lnTo>
                  <a:pt x="6037616" y="6543909"/>
                </a:lnTo>
                <a:lnTo>
                  <a:pt x="6218957" y="6858000"/>
                </a:lnTo>
                <a:lnTo>
                  <a:pt x="4997878" y="6858000"/>
                </a:lnTo>
                <a:close/>
                <a:moveTo>
                  <a:pt x="2470939" y="6543909"/>
                </a:moveTo>
                <a:lnTo>
                  <a:pt x="3329335" y="6543909"/>
                </a:lnTo>
                <a:lnTo>
                  <a:pt x="3510676" y="6858000"/>
                </a:lnTo>
                <a:lnTo>
                  <a:pt x="2289599" y="6858000"/>
                </a:lnTo>
                <a:close/>
                <a:moveTo>
                  <a:pt x="0" y="6543909"/>
                </a:moveTo>
                <a:lnTo>
                  <a:pt x="621057" y="6543909"/>
                </a:lnTo>
                <a:lnTo>
                  <a:pt x="802397" y="6858000"/>
                </a:lnTo>
                <a:lnTo>
                  <a:pt x="0" y="6858000"/>
                </a:lnTo>
                <a:close/>
                <a:moveTo>
                  <a:pt x="6547691" y="5743985"/>
                </a:moveTo>
                <a:lnTo>
                  <a:pt x="7406087" y="5743985"/>
                </a:lnTo>
                <a:lnTo>
                  <a:pt x="7835288" y="6487378"/>
                </a:lnTo>
                <a:lnTo>
                  <a:pt x="7621308" y="6858000"/>
                </a:lnTo>
                <a:lnTo>
                  <a:pt x="6332471" y="6858000"/>
                </a:lnTo>
                <a:lnTo>
                  <a:pt x="6118493" y="6487378"/>
                </a:lnTo>
                <a:close/>
                <a:moveTo>
                  <a:pt x="3832554" y="5743985"/>
                </a:moveTo>
                <a:lnTo>
                  <a:pt x="4690951" y="5743985"/>
                </a:lnTo>
                <a:lnTo>
                  <a:pt x="5120151" y="6487378"/>
                </a:lnTo>
                <a:lnTo>
                  <a:pt x="4906172" y="6858000"/>
                </a:lnTo>
                <a:lnTo>
                  <a:pt x="3617334" y="6858000"/>
                </a:lnTo>
                <a:lnTo>
                  <a:pt x="3403355" y="6487378"/>
                </a:lnTo>
                <a:close/>
                <a:moveTo>
                  <a:pt x="7887498" y="4979862"/>
                </a:moveTo>
                <a:lnTo>
                  <a:pt x="8745894" y="4979862"/>
                </a:lnTo>
                <a:lnTo>
                  <a:pt x="9175094" y="5723256"/>
                </a:lnTo>
                <a:lnTo>
                  <a:pt x="8745894" y="6466650"/>
                </a:lnTo>
                <a:lnTo>
                  <a:pt x="7887498" y="6466650"/>
                </a:lnTo>
                <a:lnTo>
                  <a:pt x="7458298" y="5723256"/>
                </a:lnTo>
                <a:close/>
                <a:moveTo>
                  <a:pt x="5179219" y="4979862"/>
                </a:moveTo>
                <a:lnTo>
                  <a:pt x="6037616" y="4979862"/>
                </a:lnTo>
                <a:lnTo>
                  <a:pt x="6466816" y="5723256"/>
                </a:lnTo>
                <a:lnTo>
                  <a:pt x="6037616" y="6466650"/>
                </a:lnTo>
                <a:lnTo>
                  <a:pt x="5179219" y="6466650"/>
                </a:lnTo>
                <a:lnTo>
                  <a:pt x="4750020" y="5723256"/>
                </a:lnTo>
                <a:close/>
                <a:moveTo>
                  <a:pt x="2470939" y="4979862"/>
                </a:moveTo>
                <a:lnTo>
                  <a:pt x="3329335" y="4979862"/>
                </a:lnTo>
                <a:lnTo>
                  <a:pt x="3758535" y="5723256"/>
                </a:lnTo>
                <a:lnTo>
                  <a:pt x="3329335" y="6466650"/>
                </a:lnTo>
                <a:lnTo>
                  <a:pt x="2470939" y="6466650"/>
                </a:lnTo>
                <a:lnTo>
                  <a:pt x="2041740" y="5723256"/>
                </a:lnTo>
                <a:close/>
                <a:moveTo>
                  <a:pt x="6547691" y="4179937"/>
                </a:moveTo>
                <a:lnTo>
                  <a:pt x="7406087" y="4179937"/>
                </a:lnTo>
                <a:lnTo>
                  <a:pt x="7835288" y="4923331"/>
                </a:lnTo>
                <a:lnTo>
                  <a:pt x="7406087" y="5666725"/>
                </a:lnTo>
                <a:lnTo>
                  <a:pt x="6547691" y="5666725"/>
                </a:lnTo>
                <a:lnTo>
                  <a:pt x="6118493" y="4923331"/>
                </a:lnTo>
                <a:close/>
                <a:moveTo>
                  <a:pt x="7895036" y="3415812"/>
                </a:moveTo>
                <a:lnTo>
                  <a:pt x="8753432" y="3415812"/>
                </a:lnTo>
                <a:lnTo>
                  <a:pt x="9182630" y="4159206"/>
                </a:lnTo>
                <a:lnTo>
                  <a:pt x="8753432" y="4902600"/>
                </a:lnTo>
                <a:lnTo>
                  <a:pt x="7895036" y="4902600"/>
                </a:lnTo>
                <a:lnTo>
                  <a:pt x="7465838" y="4159206"/>
                </a:lnTo>
                <a:close/>
                <a:moveTo>
                  <a:pt x="9241574" y="2615889"/>
                </a:moveTo>
                <a:lnTo>
                  <a:pt x="10099971" y="2615889"/>
                </a:lnTo>
                <a:lnTo>
                  <a:pt x="10529170" y="3359281"/>
                </a:lnTo>
                <a:lnTo>
                  <a:pt x="10099971" y="4102675"/>
                </a:lnTo>
                <a:lnTo>
                  <a:pt x="9241574" y="4102675"/>
                </a:lnTo>
                <a:lnTo>
                  <a:pt x="8812376" y="3359281"/>
                </a:lnTo>
                <a:close/>
                <a:moveTo>
                  <a:pt x="6547691" y="2615889"/>
                </a:moveTo>
                <a:lnTo>
                  <a:pt x="7406087" y="2615889"/>
                </a:lnTo>
                <a:lnTo>
                  <a:pt x="7835288" y="3359281"/>
                </a:lnTo>
                <a:lnTo>
                  <a:pt x="7406087" y="4102675"/>
                </a:lnTo>
                <a:lnTo>
                  <a:pt x="6547691" y="4102675"/>
                </a:lnTo>
                <a:lnTo>
                  <a:pt x="6118493" y="3359281"/>
                </a:lnTo>
                <a:close/>
                <a:moveTo>
                  <a:pt x="10596734" y="1851765"/>
                </a:moveTo>
                <a:lnTo>
                  <a:pt x="11455130" y="1851765"/>
                </a:lnTo>
                <a:lnTo>
                  <a:pt x="11884329" y="2595157"/>
                </a:lnTo>
                <a:lnTo>
                  <a:pt x="11455130" y="3338551"/>
                </a:lnTo>
                <a:lnTo>
                  <a:pt x="10596734" y="3338551"/>
                </a:lnTo>
                <a:lnTo>
                  <a:pt x="10167534" y="2595157"/>
                </a:lnTo>
                <a:close/>
                <a:moveTo>
                  <a:pt x="7895036" y="1851765"/>
                </a:moveTo>
                <a:lnTo>
                  <a:pt x="8753432" y="1851765"/>
                </a:lnTo>
                <a:lnTo>
                  <a:pt x="9182630" y="2595157"/>
                </a:lnTo>
                <a:lnTo>
                  <a:pt x="8753432" y="3338551"/>
                </a:lnTo>
                <a:lnTo>
                  <a:pt x="7895036" y="3338551"/>
                </a:lnTo>
                <a:lnTo>
                  <a:pt x="7465838" y="2595157"/>
                </a:lnTo>
                <a:close/>
                <a:moveTo>
                  <a:pt x="11955105" y="1051840"/>
                </a:moveTo>
                <a:lnTo>
                  <a:pt x="12192000" y="1051840"/>
                </a:lnTo>
                <a:lnTo>
                  <a:pt x="12192000" y="2538627"/>
                </a:lnTo>
                <a:lnTo>
                  <a:pt x="11955105" y="2538627"/>
                </a:lnTo>
                <a:lnTo>
                  <a:pt x="11525906" y="1795233"/>
                </a:lnTo>
                <a:close/>
                <a:moveTo>
                  <a:pt x="9241574" y="1051840"/>
                </a:moveTo>
                <a:lnTo>
                  <a:pt x="10099971" y="1051840"/>
                </a:lnTo>
                <a:lnTo>
                  <a:pt x="10529170" y="1795233"/>
                </a:lnTo>
                <a:lnTo>
                  <a:pt x="10099971" y="2538627"/>
                </a:lnTo>
                <a:lnTo>
                  <a:pt x="9241574" y="2538627"/>
                </a:lnTo>
                <a:lnTo>
                  <a:pt x="8812376" y="1795233"/>
                </a:lnTo>
                <a:close/>
                <a:moveTo>
                  <a:pt x="10596734" y="287715"/>
                </a:moveTo>
                <a:lnTo>
                  <a:pt x="11455130" y="287715"/>
                </a:lnTo>
                <a:lnTo>
                  <a:pt x="11884329" y="1031109"/>
                </a:lnTo>
                <a:lnTo>
                  <a:pt x="11455130" y="1774501"/>
                </a:lnTo>
                <a:lnTo>
                  <a:pt x="10596734" y="1774501"/>
                </a:lnTo>
                <a:lnTo>
                  <a:pt x="10167534" y="1031109"/>
                </a:lnTo>
                <a:close/>
                <a:moveTo>
                  <a:pt x="7895036" y="287715"/>
                </a:moveTo>
                <a:lnTo>
                  <a:pt x="8753432" y="287715"/>
                </a:lnTo>
                <a:lnTo>
                  <a:pt x="9182630" y="1031109"/>
                </a:lnTo>
                <a:lnTo>
                  <a:pt x="8753432" y="1774501"/>
                </a:lnTo>
                <a:lnTo>
                  <a:pt x="7895036" y="1774501"/>
                </a:lnTo>
                <a:lnTo>
                  <a:pt x="7465838" y="1031109"/>
                </a:lnTo>
                <a:close/>
                <a:moveTo>
                  <a:pt x="11659380" y="0"/>
                </a:moveTo>
                <a:lnTo>
                  <a:pt x="12192000" y="0"/>
                </a:lnTo>
                <a:lnTo>
                  <a:pt x="12192000" y="974578"/>
                </a:lnTo>
                <a:lnTo>
                  <a:pt x="11955105" y="974578"/>
                </a:lnTo>
                <a:lnTo>
                  <a:pt x="11525906" y="231184"/>
                </a:lnTo>
                <a:close/>
                <a:moveTo>
                  <a:pt x="10475229" y="0"/>
                </a:moveTo>
                <a:lnTo>
                  <a:pt x="11576635" y="0"/>
                </a:lnTo>
                <a:lnTo>
                  <a:pt x="11455130" y="210453"/>
                </a:lnTo>
                <a:lnTo>
                  <a:pt x="10596734" y="210453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429001" y="5368053"/>
            <a:ext cx="5598886" cy="34711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4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018940"/>
            <a:ext cx="9863098" cy="11697060"/>
          </a:xfrm>
          <a:custGeom>
            <a:avLst/>
            <a:gdLst>
              <a:gd name="connsiteX0" fmla="*/ 2896839 w 4931549"/>
              <a:gd name="connsiteY0" fmla="*/ 5407296 h 5848530"/>
              <a:gd name="connsiteX1" fmla="*/ 3558006 w 4931549"/>
              <a:gd name="connsiteY1" fmla="*/ 5407296 h 5848530"/>
              <a:gd name="connsiteX2" fmla="*/ 3812754 w 4931549"/>
              <a:gd name="connsiteY2" fmla="*/ 5848530 h 5848530"/>
              <a:gd name="connsiteX3" fmla="*/ 2642093 w 4931549"/>
              <a:gd name="connsiteY3" fmla="*/ 5848530 h 5848530"/>
              <a:gd name="connsiteX4" fmla="*/ 806783 w 4931549"/>
              <a:gd name="connsiteY4" fmla="*/ 5407296 h 5848530"/>
              <a:gd name="connsiteX5" fmla="*/ 1467950 w 4931549"/>
              <a:gd name="connsiteY5" fmla="*/ 5407296 h 5848530"/>
              <a:gd name="connsiteX6" fmla="*/ 1722698 w 4931549"/>
              <a:gd name="connsiteY6" fmla="*/ 5848530 h 5848530"/>
              <a:gd name="connsiteX7" fmla="*/ 552037 w 4931549"/>
              <a:gd name="connsiteY7" fmla="*/ 5848530 h 5848530"/>
              <a:gd name="connsiteX8" fmla="*/ 3939798 w 4931549"/>
              <a:gd name="connsiteY8" fmla="*/ 4818742 h 5848530"/>
              <a:gd name="connsiteX9" fmla="*/ 4600965 w 4931549"/>
              <a:gd name="connsiteY9" fmla="*/ 4818742 h 5848530"/>
              <a:gd name="connsiteX10" fmla="*/ 4931549 w 4931549"/>
              <a:gd name="connsiteY10" fmla="*/ 5391330 h 5848530"/>
              <a:gd name="connsiteX11" fmla="*/ 4667585 w 4931549"/>
              <a:gd name="connsiteY11" fmla="*/ 5848530 h 5848530"/>
              <a:gd name="connsiteX12" fmla="*/ 3873179 w 4931549"/>
              <a:gd name="connsiteY12" fmla="*/ 5848530 h 5848530"/>
              <a:gd name="connsiteX13" fmla="*/ 3609213 w 4931549"/>
              <a:gd name="connsiteY13" fmla="*/ 5391330 h 5848530"/>
              <a:gd name="connsiteX14" fmla="*/ 1853786 w 4931549"/>
              <a:gd name="connsiteY14" fmla="*/ 4818742 h 5848530"/>
              <a:gd name="connsiteX15" fmla="*/ 2514952 w 4931549"/>
              <a:gd name="connsiteY15" fmla="*/ 4818742 h 5848530"/>
              <a:gd name="connsiteX16" fmla="*/ 2845537 w 4931549"/>
              <a:gd name="connsiteY16" fmla="*/ 5391330 h 5848530"/>
              <a:gd name="connsiteX17" fmla="*/ 2581572 w 4931549"/>
              <a:gd name="connsiteY17" fmla="*/ 5848530 h 5848530"/>
              <a:gd name="connsiteX18" fmla="*/ 1787167 w 4931549"/>
              <a:gd name="connsiteY18" fmla="*/ 5848530 h 5848530"/>
              <a:gd name="connsiteX19" fmla="*/ 1523202 w 4931549"/>
              <a:gd name="connsiteY19" fmla="*/ 5391330 h 5848530"/>
              <a:gd name="connsiteX20" fmla="*/ 2896839 w 4931549"/>
              <a:gd name="connsiteY20" fmla="*/ 4202612 h 5848530"/>
              <a:gd name="connsiteX21" fmla="*/ 3558006 w 4931549"/>
              <a:gd name="connsiteY21" fmla="*/ 4202612 h 5848530"/>
              <a:gd name="connsiteX22" fmla="*/ 3888591 w 4931549"/>
              <a:gd name="connsiteY22" fmla="*/ 4775200 h 5848530"/>
              <a:gd name="connsiteX23" fmla="*/ 3558006 w 4931549"/>
              <a:gd name="connsiteY23" fmla="*/ 5347788 h 5848530"/>
              <a:gd name="connsiteX24" fmla="*/ 2896839 w 4931549"/>
              <a:gd name="connsiteY24" fmla="*/ 5347788 h 5848530"/>
              <a:gd name="connsiteX25" fmla="*/ 2566255 w 4931549"/>
              <a:gd name="connsiteY25" fmla="*/ 4775200 h 5848530"/>
              <a:gd name="connsiteX26" fmla="*/ 806783 w 4931549"/>
              <a:gd name="connsiteY26" fmla="*/ 4202612 h 5848530"/>
              <a:gd name="connsiteX27" fmla="*/ 1467950 w 4931549"/>
              <a:gd name="connsiteY27" fmla="*/ 4202612 h 5848530"/>
              <a:gd name="connsiteX28" fmla="*/ 1798535 w 4931549"/>
              <a:gd name="connsiteY28" fmla="*/ 4775200 h 5848530"/>
              <a:gd name="connsiteX29" fmla="*/ 1467950 w 4931549"/>
              <a:gd name="connsiteY29" fmla="*/ 5347788 h 5848530"/>
              <a:gd name="connsiteX30" fmla="*/ 806783 w 4931549"/>
              <a:gd name="connsiteY30" fmla="*/ 5347788 h 5848530"/>
              <a:gd name="connsiteX31" fmla="*/ 786650 w 4931549"/>
              <a:gd name="connsiteY31" fmla="*/ 5312916 h 5848530"/>
              <a:gd name="connsiteX32" fmla="*/ 714253 w 4931549"/>
              <a:gd name="connsiteY32" fmla="*/ 5312916 h 5848530"/>
              <a:gd name="connsiteX33" fmla="*/ 759525 w 4931549"/>
              <a:gd name="connsiteY33" fmla="*/ 5391330 h 5848530"/>
              <a:gd name="connsiteX34" fmla="*/ 495561 w 4931549"/>
              <a:gd name="connsiteY34" fmla="*/ 5848530 h 5848530"/>
              <a:gd name="connsiteX35" fmla="*/ 0 w 4931549"/>
              <a:gd name="connsiteY35" fmla="*/ 5848530 h 5848530"/>
              <a:gd name="connsiteX36" fmla="*/ 0 w 4931549"/>
              <a:gd name="connsiteY36" fmla="*/ 4818742 h 5848530"/>
              <a:gd name="connsiteX37" fmla="*/ 428941 w 4931549"/>
              <a:gd name="connsiteY37" fmla="*/ 4818742 h 5848530"/>
              <a:gd name="connsiteX38" fmla="*/ 681688 w 4931549"/>
              <a:gd name="connsiteY38" fmla="*/ 5256513 h 5848530"/>
              <a:gd name="connsiteX39" fmla="*/ 681688 w 4931549"/>
              <a:gd name="connsiteY39" fmla="*/ 5131118 h 5848530"/>
              <a:gd name="connsiteX40" fmla="*/ 476199 w 4931549"/>
              <a:gd name="connsiteY40" fmla="*/ 4775200 h 5848530"/>
              <a:gd name="connsiteX41" fmla="*/ 3939798 w 4931549"/>
              <a:gd name="connsiteY41" fmla="*/ 3614058 h 5848530"/>
              <a:gd name="connsiteX42" fmla="*/ 4600965 w 4931549"/>
              <a:gd name="connsiteY42" fmla="*/ 3614058 h 5848530"/>
              <a:gd name="connsiteX43" fmla="*/ 4931549 w 4931549"/>
              <a:gd name="connsiteY43" fmla="*/ 4186646 h 5848530"/>
              <a:gd name="connsiteX44" fmla="*/ 4600965 w 4931549"/>
              <a:gd name="connsiteY44" fmla="*/ 4759234 h 5848530"/>
              <a:gd name="connsiteX45" fmla="*/ 3939798 w 4931549"/>
              <a:gd name="connsiteY45" fmla="*/ 4759234 h 5848530"/>
              <a:gd name="connsiteX46" fmla="*/ 3609213 w 4931549"/>
              <a:gd name="connsiteY46" fmla="*/ 4186646 h 5848530"/>
              <a:gd name="connsiteX47" fmla="*/ 1853786 w 4931549"/>
              <a:gd name="connsiteY47" fmla="*/ 3614058 h 5848530"/>
              <a:gd name="connsiteX48" fmla="*/ 2514952 w 4931549"/>
              <a:gd name="connsiteY48" fmla="*/ 3614058 h 5848530"/>
              <a:gd name="connsiteX49" fmla="*/ 2845537 w 4931549"/>
              <a:gd name="connsiteY49" fmla="*/ 4186646 h 5848530"/>
              <a:gd name="connsiteX50" fmla="*/ 2514952 w 4931549"/>
              <a:gd name="connsiteY50" fmla="*/ 4759234 h 5848530"/>
              <a:gd name="connsiteX51" fmla="*/ 1853786 w 4931549"/>
              <a:gd name="connsiteY51" fmla="*/ 4759234 h 5848530"/>
              <a:gd name="connsiteX52" fmla="*/ 1523202 w 4931549"/>
              <a:gd name="connsiteY52" fmla="*/ 4186646 h 5848530"/>
              <a:gd name="connsiteX53" fmla="*/ 0 w 4931549"/>
              <a:gd name="connsiteY53" fmla="*/ 3614058 h 5848530"/>
              <a:gd name="connsiteX54" fmla="*/ 428941 w 4931549"/>
              <a:gd name="connsiteY54" fmla="*/ 3614058 h 5848530"/>
              <a:gd name="connsiteX55" fmla="*/ 759525 w 4931549"/>
              <a:gd name="connsiteY55" fmla="*/ 4186646 h 5848530"/>
              <a:gd name="connsiteX56" fmla="*/ 428941 w 4931549"/>
              <a:gd name="connsiteY56" fmla="*/ 4759234 h 5848530"/>
              <a:gd name="connsiteX57" fmla="*/ 0 w 4931549"/>
              <a:gd name="connsiteY57" fmla="*/ 4759234 h 5848530"/>
              <a:gd name="connsiteX58" fmla="*/ 2896839 w 4931549"/>
              <a:gd name="connsiteY58" fmla="*/ 2997928 h 5848530"/>
              <a:gd name="connsiteX59" fmla="*/ 3558006 w 4931549"/>
              <a:gd name="connsiteY59" fmla="*/ 2997928 h 5848530"/>
              <a:gd name="connsiteX60" fmla="*/ 3888591 w 4931549"/>
              <a:gd name="connsiteY60" fmla="*/ 3570516 h 5848530"/>
              <a:gd name="connsiteX61" fmla="*/ 3558006 w 4931549"/>
              <a:gd name="connsiteY61" fmla="*/ 4143104 h 5848530"/>
              <a:gd name="connsiteX62" fmla="*/ 2896839 w 4931549"/>
              <a:gd name="connsiteY62" fmla="*/ 4143104 h 5848530"/>
              <a:gd name="connsiteX63" fmla="*/ 2566255 w 4931549"/>
              <a:gd name="connsiteY63" fmla="*/ 3570516 h 5848530"/>
              <a:gd name="connsiteX64" fmla="*/ 806783 w 4931549"/>
              <a:gd name="connsiteY64" fmla="*/ 2997928 h 5848530"/>
              <a:gd name="connsiteX65" fmla="*/ 1467950 w 4931549"/>
              <a:gd name="connsiteY65" fmla="*/ 2997928 h 5848530"/>
              <a:gd name="connsiteX66" fmla="*/ 1798535 w 4931549"/>
              <a:gd name="connsiteY66" fmla="*/ 3570516 h 5848530"/>
              <a:gd name="connsiteX67" fmla="*/ 1467950 w 4931549"/>
              <a:gd name="connsiteY67" fmla="*/ 4143104 h 5848530"/>
              <a:gd name="connsiteX68" fmla="*/ 806783 w 4931549"/>
              <a:gd name="connsiteY68" fmla="*/ 4143104 h 5848530"/>
              <a:gd name="connsiteX69" fmla="*/ 476199 w 4931549"/>
              <a:gd name="connsiteY69" fmla="*/ 3570516 h 5848530"/>
              <a:gd name="connsiteX70" fmla="*/ 1853050 w 4931549"/>
              <a:gd name="connsiteY70" fmla="*/ 2409372 h 5848530"/>
              <a:gd name="connsiteX71" fmla="*/ 2514215 w 4931549"/>
              <a:gd name="connsiteY71" fmla="*/ 2409372 h 5848530"/>
              <a:gd name="connsiteX72" fmla="*/ 2844800 w 4931549"/>
              <a:gd name="connsiteY72" fmla="*/ 2981961 h 5848530"/>
              <a:gd name="connsiteX73" fmla="*/ 2514215 w 4931549"/>
              <a:gd name="connsiteY73" fmla="*/ 3554548 h 5848530"/>
              <a:gd name="connsiteX74" fmla="*/ 1853050 w 4931549"/>
              <a:gd name="connsiteY74" fmla="*/ 3554548 h 5848530"/>
              <a:gd name="connsiteX75" fmla="*/ 1522465 w 4931549"/>
              <a:gd name="connsiteY75" fmla="*/ 2981961 h 5848530"/>
              <a:gd name="connsiteX76" fmla="*/ 0 w 4931549"/>
              <a:gd name="connsiteY76" fmla="*/ 2409372 h 5848530"/>
              <a:gd name="connsiteX77" fmla="*/ 428941 w 4931549"/>
              <a:gd name="connsiteY77" fmla="*/ 2409372 h 5848530"/>
              <a:gd name="connsiteX78" fmla="*/ 759525 w 4931549"/>
              <a:gd name="connsiteY78" fmla="*/ 2981961 h 5848530"/>
              <a:gd name="connsiteX79" fmla="*/ 428941 w 4931549"/>
              <a:gd name="connsiteY79" fmla="*/ 3554548 h 5848530"/>
              <a:gd name="connsiteX80" fmla="*/ 0 w 4931549"/>
              <a:gd name="connsiteY80" fmla="*/ 3554548 h 5848530"/>
              <a:gd name="connsiteX81" fmla="*/ 2896839 w 4931549"/>
              <a:gd name="connsiteY81" fmla="*/ 1793242 h 5848530"/>
              <a:gd name="connsiteX82" fmla="*/ 3558006 w 4931549"/>
              <a:gd name="connsiteY82" fmla="*/ 1793242 h 5848530"/>
              <a:gd name="connsiteX83" fmla="*/ 3888591 w 4931549"/>
              <a:gd name="connsiteY83" fmla="*/ 2365830 h 5848530"/>
              <a:gd name="connsiteX84" fmla="*/ 3558006 w 4931549"/>
              <a:gd name="connsiteY84" fmla="*/ 2938418 h 5848530"/>
              <a:gd name="connsiteX85" fmla="*/ 2896839 w 4931549"/>
              <a:gd name="connsiteY85" fmla="*/ 2938418 h 5848530"/>
              <a:gd name="connsiteX86" fmla="*/ 2566255 w 4931549"/>
              <a:gd name="connsiteY86" fmla="*/ 2365830 h 5848530"/>
              <a:gd name="connsiteX87" fmla="*/ 806783 w 4931549"/>
              <a:gd name="connsiteY87" fmla="*/ 1793242 h 5848530"/>
              <a:gd name="connsiteX88" fmla="*/ 1467950 w 4931549"/>
              <a:gd name="connsiteY88" fmla="*/ 1793242 h 5848530"/>
              <a:gd name="connsiteX89" fmla="*/ 1798535 w 4931549"/>
              <a:gd name="connsiteY89" fmla="*/ 2365830 h 5848530"/>
              <a:gd name="connsiteX90" fmla="*/ 1467950 w 4931549"/>
              <a:gd name="connsiteY90" fmla="*/ 2938418 h 5848530"/>
              <a:gd name="connsiteX91" fmla="*/ 806783 w 4931549"/>
              <a:gd name="connsiteY91" fmla="*/ 2938418 h 5848530"/>
              <a:gd name="connsiteX92" fmla="*/ 476199 w 4931549"/>
              <a:gd name="connsiteY92" fmla="*/ 2365830 h 5848530"/>
              <a:gd name="connsiteX93" fmla="*/ 1853050 w 4931549"/>
              <a:gd name="connsiteY93" fmla="*/ 1204686 h 5848530"/>
              <a:gd name="connsiteX94" fmla="*/ 2514215 w 4931549"/>
              <a:gd name="connsiteY94" fmla="*/ 1204686 h 5848530"/>
              <a:gd name="connsiteX95" fmla="*/ 2844800 w 4931549"/>
              <a:gd name="connsiteY95" fmla="*/ 1777274 h 5848530"/>
              <a:gd name="connsiteX96" fmla="*/ 2514215 w 4931549"/>
              <a:gd name="connsiteY96" fmla="*/ 2349862 h 5848530"/>
              <a:gd name="connsiteX97" fmla="*/ 1853050 w 4931549"/>
              <a:gd name="connsiteY97" fmla="*/ 2349862 h 5848530"/>
              <a:gd name="connsiteX98" fmla="*/ 1522465 w 4931549"/>
              <a:gd name="connsiteY98" fmla="*/ 1777274 h 5848530"/>
              <a:gd name="connsiteX99" fmla="*/ 0 w 4931549"/>
              <a:gd name="connsiteY99" fmla="*/ 1204686 h 5848530"/>
              <a:gd name="connsiteX100" fmla="*/ 428941 w 4931549"/>
              <a:gd name="connsiteY100" fmla="*/ 1204686 h 5848530"/>
              <a:gd name="connsiteX101" fmla="*/ 759526 w 4931549"/>
              <a:gd name="connsiteY101" fmla="*/ 1777274 h 5848530"/>
              <a:gd name="connsiteX102" fmla="*/ 428941 w 4931549"/>
              <a:gd name="connsiteY102" fmla="*/ 2349862 h 5848530"/>
              <a:gd name="connsiteX103" fmla="*/ 0 w 4931549"/>
              <a:gd name="connsiteY103" fmla="*/ 2349862 h 5848530"/>
              <a:gd name="connsiteX104" fmla="*/ 806783 w 4931549"/>
              <a:gd name="connsiteY104" fmla="*/ 588557 h 5848530"/>
              <a:gd name="connsiteX105" fmla="*/ 1467950 w 4931549"/>
              <a:gd name="connsiteY105" fmla="*/ 588557 h 5848530"/>
              <a:gd name="connsiteX106" fmla="*/ 1798535 w 4931549"/>
              <a:gd name="connsiteY106" fmla="*/ 1161144 h 5848530"/>
              <a:gd name="connsiteX107" fmla="*/ 1467950 w 4931549"/>
              <a:gd name="connsiteY107" fmla="*/ 1733732 h 5848530"/>
              <a:gd name="connsiteX108" fmla="*/ 806783 w 4931549"/>
              <a:gd name="connsiteY108" fmla="*/ 1733732 h 5848530"/>
              <a:gd name="connsiteX109" fmla="*/ 476199 w 4931549"/>
              <a:gd name="connsiteY109" fmla="*/ 1161144 h 5848530"/>
              <a:gd name="connsiteX110" fmla="*/ 0 w 4931549"/>
              <a:gd name="connsiteY110" fmla="*/ 0 h 5848530"/>
              <a:gd name="connsiteX111" fmla="*/ 428941 w 4931549"/>
              <a:gd name="connsiteY111" fmla="*/ 0 h 5848530"/>
              <a:gd name="connsiteX112" fmla="*/ 759525 w 4931549"/>
              <a:gd name="connsiteY112" fmla="*/ 572588 h 5848530"/>
              <a:gd name="connsiteX113" fmla="*/ 428941 w 4931549"/>
              <a:gd name="connsiteY113" fmla="*/ 1145176 h 5848530"/>
              <a:gd name="connsiteX114" fmla="*/ 0 w 4931549"/>
              <a:gd name="connsiteY114" fmla="*/ 1145176 h 5848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4931549" h="5848530">
                <a:moveTo>
                  <a:pt x="2896839" y="5407296"/>
                </a:moveTo>
                <a:lnTo>
                  <a:pt x="3558006" y="5407296"/>
                </a:lnTo>
                <a:lnTo>
                  <a:pt x="3812754" y="5848530"/>
                </a:lnTo>
                <a:lnTo>
                  <a:pt x="2642093" y="5848530"/>
                </a:lnTo>
                <a:close/>
                <a:moveTo>
                  <a:pt x="806783" y="5407296"/>
                </a:moveTo>
                <a:lnTo>
                  <a:pt x="1467950" y="5407296"/>
                </a:lnTo>
                <a:lnTo>
                  <a:pt x="1722698" y="5848530"/>
                </a:lnTo>
                <a:lnTo>
                  <a:pt x="552037" y="5848530"/>
                </a:lnTo>
                <a:close/>
                <a:moveTo>
                  <a:pt x="3939798" y="4818742"/>
                </a:moveTo>
                <a:lnTo>
                  <a:pt x="4600965" y="4818742"/>
                </a:lnTo>
                <a:lnTo>
                  <a:pt x="4931549" y="5391330"/>
                </a:lnTo>
                <a:lnTo>
                  <a:pt x="4667585" y="5848530"/>
                </a:lnTo>
                <a:lnTo>
                  <a:pt x="3873179" y="5848530"/>
                </a:lnTo>
                <a:lnTo>
                  <a:pt x="3609213" y="5391330"/>
                </a:lnTo>
                <a:close/>
                <a:moveTo>
                  <a:pt x="1853786" y="4818742"/>
                </a:moveTo>
                <a:lnTo>
                  <a:pt x="2514952" y="4818742"/>
                </a:lnTo>
                <a:lnTo>
                  <a:pt x="2845537" y="5391330"/>
                </a:lnTo>
                <a:lnTo>
                  <a:pt x="2581572" y="5848530"/>
                </a:lnTo>
                <a:lnTo>
                  <a:pt x="1787167" y="5848530"/>
                </a:lnTo>
                <a:lnTo>
                  <a:pt x="1523202" y="5391330"/>
                </a:lnTo>
                <a:close/>
                <a:moveTo>
                  <a:pt x="2896839" y="4202612"/>
                </a:moveTo>
                <a:lnTo>
                  <a:pt x="3558006" y="4202612"/>
                </a:lnTo>
                <a:lnTo>
                  <a:pt x="3888591" y="4775200"/>
                </a:lnTo>
                <a:lnTo>
                  <a:pt x="3558006" y="5347788"/>
                </a:lnTo>
                <a:lnTo>
                  <a:pt x="2896839" y="5347788"/>
                </a:lnTo>
                <a:lnTo>
                  <a:pt x="2566255" y="4775200"/>
                </a:lnTo>
                <a:close/>
                <a:moveTo>
                  <a:pt x="806783" y="4202612"/>
                </a:moveTo>
                <a:lnTo>
                  <a:pt x="1467950" y="4202612"/>
                </a:lnTo>
                <a:lnTo>
                  <a:pt x="1798535" y="4775200"/>
                </a:lnTo>
                <a:lnTo>
                  <a:pt x="1467950" y="5347788"/>
                </a:lnTo>
                <a:lnTo>
                  <a:pt x="806783" y="5347788"/>
                </a:lnTo>
                <a:lnTo>
                  <a:pt x="786650" y="5312916"/>
                </a:lnTo>
                <a:lnTo>
                  <a:pt x="714253" y="5312916"/>
                </a:lnTo>
                <a:lnTo>
                  <a:pt x="759525" y="5391330"/>
                </a:lnTo>
                <a:lnTo>
                  <a:pt x="495561" y="5848530"/>
                </a:lnTo>
                <a:lnTo>
                  <a:pt x="0" y="5848530"/>
                </a:lnTo>
                <a:lnTo>
                  <a:pt x="0" y="4818742"/>
                </a:lnTo>
                <a:lnTo>
                  <a:pt x="428941" y="4818742"/>
                </a:lnTo>
                <a:lnTo>
                  <a:pt x="681688" y="5256513"/>
                </a:lnTo>
                <a:lnTo>
                  <a:pt x="681688" y="5131118"/>
                </a:lnTo>
                <a:lnTo>
                  <a:pt x="476199" y="4775200"/>
                </a:lnTo>
                <a:close/>
                <a:moveTo>
                  <a:pt x="3939798" y="3614058"/>
                </a:moveTo>
                <a:lnTo>
                  <a:pt x="4600965" y="3614058"/>
                </a:lnTo>
                <a:lnTo>
                  <a:pt x="4931549" y="4186646"/>
                </a:lnTo>
                <a:lnTo>
                  <a:pt x="4600965" y="4759234"/>
                </a:lnTo>
                <a:lnTo>
                  <a:pt x="3939798" y="4759234"/>
                </a:lnTo>
                <a:lnTo>
                  <a:pt x="3609213" y="4186646"/>
                </a:lnTo>
                <a:close/>
                <a:moveTo>
                  <a:pt x="1853786" y="3614058"/>
                </a:moveTo>
                <a:lnTo>
                  <a:pt x="2514952" y="3614058"/>
                </a:lnTo>
                <a:lnTo>
                  <a:pt x="2845537" y="4186646"/>
                </a:lnTo>
                <a:lnTo>
                  <a:pt x="2514952" y="4759234"/>
                </a:lnTo>
                <a:lnTo>
                  <a:pt x="1853786" y="4759234"/>
                </a:lnTo>
                <a:lnTo>
                  <a:pt x="1523202" y="4186646"/>
                </a:lnTo>
                <a:close/>
                <a:moveTo>
                  <a:pt x="0" y="3614058"/>
                </a:moveTo>
                <a:lnTo>
                  <a:pt x="428941" y="3614058"/>
                </a:lnTo>
                <a:lnTo>
                  <a:pt x="759525" y="4186646"/>
                </a:lnTo>
                <a:lnTo>
                  <a:pt x="428941" y="4759234"/>
                </a:lnTo>
                <a:lnTo>
                  <a:pt x="0" y="4759234"/>
                </a:lnTo>
                <a:close/>
                <a:moveTo>
                  <a:pt x="2896839" y="2997928"/>
                </a:moveTo>
                <a:lnTo>
                  <a:pt x="3558006" y="2997928"/>
                </a:lnTo>
                <a:lnTo>
                  <a:pt x="3888591" y="3570516"/>
                </a:lnTo>
                <a:lnTo>
                  <a:pt x="3558006" y="4143104"/>
                </a:lnTo>
                <a:lnTo>
                  <a:pt x="2896839" y="4143104"/>
                </a:lnTo>
                <a:lnTo>
                  <a:pt x="2566255" y="3570516"/>
                </a:lnTo>
                <a:close/>
                <a:moveTo>
                  <a:pt x="806783" y="2997928"/>
                </a:moveTo>
                <a:lnTo>
                  <a:pt x="1467950" y="2997928"/>
                </a:lnTo>
                <a:lnTo>
                  <a:pt x="1798535" y="3570516"/>
                </a:lnTo>
                <a:lnTo>
                  <a:pt x="1467950" y="4143104"/>
                </a:lnTo>
                <a:lnTo>
                  <a:pt x="806783" y="4143104"/>
                </a:lnTo>
                <a:lnTo>
                  <a:pt x="476199" y="3570516"/>
                </a:lnTo>
                <a:close/>
                <a:moveTo>
                  <a:pt x="1853050" y="2409372"/>
                </a:moveTo>
                <a:lnTo>
                  <a:pt x="2514215" y="2409372"/>
                </a:lnTo>
                <a:lnTo>
                  <a:pt x="2844800" y="2981961"/>
                </a:lnTo>
                <a:lnTo>
                  <a:pt x="2514215" y="3554548"/>
                </a:lnTo>
                <a:lnTo>
                  <a:pt x="1853050" y="3554548"/>
                </a:lnTo>
                <a:lnTo>
                  <a:pt x="1522465" y="2981961"/>
                </a:lnTo>
                <a:close/>
                <a:moveTo>
                  <a:pt x="0" y="2409372"/>
                </a:moveTo>
                <a:lnTo>
                  <a:pt x="428941" y="2409372"/>
                </a:lnTo>
                <a:lnTo>
                  <a:pt x="759525" y="2981961"/>
                </a:lnTo>
                <a:lnTo>
                  <a:pt x="428941" y="3554548"/>
                </a:lnTo>
                <a:lnTo>
                  <a:pt x="0" y="3554548"/>
                </a:lnTo>
                <a:close/>
                <a:moveTo>
                  <a:pt x="2896839" y="1793242"/>
                </a:moveTo>
                <a:lnTo>
                  <a:pt x="3558006" y="1793242"/>
                </a:lnTo>
                <a:lnTo>
                  <a:pt x="3888591" y="2365830"/>
                </a:lnTo>
                <a:lnTo>
                  <a:pt x="3558006" y="2938418"/>
                </a:lnTo>
                <a:lnTo>
                  <a:pt x="2896839" y="2938418"/>
                </a:lnTo>
                <a:lnTo>
                  <a:pt x="2566255" y="2365830"/>
                </a:lnTo>
                <a:close/>
                <a:moveTo>
                  <a:pt x="806783" y="1793242"/>
                </a:moveTo>
                <a:lnTo>
                  <a:pt x="1467950" y="1793242"/>
                </a:lnTo>
                <a:lnTo>
                  <a:pt x="1798535" y="2365830"/>
                </a:lnTo>
                <a:lnTo>
                  <a:pt x="1467950" y="2938418"/>
                </a:lnTo>
                <a:lnTo>
                  <a:pt x="806783" y="2938418"/>
                </a:lnTo>
                <a:lnTo>
                  <a:pt x="476199" y="2365830"/>
                </a:lnTo>
                <a:close/>
                <a:moveTo>
                  <a:pt x="1853050" y="1204686"/>
                </a:moveTo>
                <a:lnTo>
                  <a:pt x="2514215" y="1204686"/>
                </a:lnTo>
                <a:lnTo>
                  <a:pt x="2844800" y="1777274"/>
                </a:lnTo>
                <a:lnTo>
                  <a:pt x="2514215" y="2349862"/>
                </a:lnTo>
                <a:lnTo>
                  <a:pt x="1853050" y="2349862"/>
                </a:lnTo>
                <a:lnTo>
                  <a:pt x="1522465" y="1777274"/>
                </a:lnTo>
                <a:close/>
                <a:moveTo>
                  <a:pt x="0" y="1204686"/>
                </a:moveTo>
                <a:lnTo>
                  <a:pt x="428941" y="1204686"/>
                </a:lnTo>
                <a:lnTo>
                  <a:pt x="759526" y="1777274"/>
                </a:lnTo>
                <a:lnTo>
                  <a:pt x="428941" y="2349862"/>
                </a:lnTo>
                <a:lnTo>
                  <a:pt x="0" y="2349862"/>
                </a:lnTo>
                <a:close/>
                <a:moveTo>
                  <a:pt x="806783" y="588557"/>
                </a:moveTo>
                <a:lnTo>
                  <a:pt x="1467950" y="588557"/>
                </a:lnTo>
                <a:lnTo>
                  <a:pt x="1798535" y="1161144"/>
                </a:lnTo>
                <a:lnTo>
                  <a:pt x="1467950" y="1733732"/>
                </a:lnTo>
                <a:lnTo>
                  <a:pt x="806783" y="1733732"/>
                </a:lnTo>
                <a:lnTo>
                  <a:pt x="476199" y="1161144"/>
                </a:lnTo>
                <a:close/>
                <a:moveTo>
                  <a:pt x="0" y="0"/>
                </a:moveTo>
                <a:lnTo>
                  <a:pt x="428941" y="0"/>
                </a:lnTo>
                <a:lnTo>
                  <a:pt x="759525" y="572588"/>
                </a:lnTo>
                <a:lnTo>
                  <a:pt x="428941" y="1145176"/>
                </a:lnTo>
                <a:lnTo>
                  <a:pt x="0" y="1145176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10104892" y="0"/>
            <a:ext cx="14279104" cy="13716000"/>
          </a:xfrm>
          <a:custGeom>
            <a:avLst/>
            <a:gdLst>
              <a:gd name="connsiteX0" fmla="*/ 5014356 w 7139552"/>
              <a:gd name="connsiteY0" fmla="*/ 6219213 h 6858000"/>
              <a:gd name="connsiteX1" fmla="*/ 5971548 w 7139552"/>
              <a:gd name="connsiteY1" fmla="*/ 6219213 h 6858000"/>
              <a:gd name="connsiteX2" fmla="*/ 6340351 w 7139552"/>
              <a:gd name="connsiteY2" fmla="*/ 6858000 h 6858000"/>
              <a:gd name="connsiteX3" fmla="*/ 4645550 w 7139552"/>
              <a:gd name="connsiteY3" fmla="*/ 6858000 h 6858000"/>
              <a:gd name="connsiteX4" fmla="*/ 1988520 w 7139552"/>
              <a:gd name="connsiteY4" fmla="*/ 6219213 h 6858000"/>
              <a:gd name="connsiteX5" fmla="*/ 2945711 w 7139552"/>
              <a:gd name="connsiteY5" fmla="*/ 6219213 h 6858000"/>
              <a:gd name="connsiteX6" fmla="*/ 3314515 w 7139552"/>
              <a:gd name="connsiteY6" fmla="*/ 6858000 h 6858000"/>
              <a:gd name="connsiteX7" fmla="*/ 1619713 w 7139552"/>
              <a:gd name="connsiteY7" fmla="*/ 6858000 h 6858000"/>
              <a:gd name="connsiteX8" fmla="*/ 3498580 w 7139552"/>
              <a:gd name="connsiteY8" fmla="*/ 5367145 h 6858000"/>
              <a:gd name="connsiteX9" fmla="*/ 4455770 w 7139552"/>
              <a:gd name="connsiteY9" fmla="*/ 5367145 h 6858000"/>
              <a:gd name="connsiteX10" fmla="*/ 4934366 w 7139552"/>
              <a:gd name="connsiteY10" fmla="*/ 6196098 h 6858000"/>
              <a:gd name="connsiteX11" fmla="*/ 4552216 w 7139552"/>
              <a:gd name="connsiteY11" fmla="*/ 6858000 h 6858000"/>
              <a:gd name="connsiteX12" fmla="*/ 3402132 w 7139552"/>
              <a:gd name="connsiteY12" fmla="*/ 6858000 h 6858000"/>
              <a:gd name="connsiteX13" fmla="*/ 3019983 w 7139552"/>
              <a:gd name="connsiteY13" fmla="*/ 6196098 h 6858000"/>
              <a:gd name="connsiteX14" fmla="*/ 478597 w 7139552"/>
              <a:gd name="connsiteY14" fmla="*/ 5367145 h 6858000"/>
              <a:gd name="connsiteX15" fmla="*/ 1435788 w 7139552"/>
              <a:gd name="connsiteY15" fmla="*/ 5367145 h 6858000"/>
              <a:gd name="connsiteX16" fmla="*/ 1914386 w 7139552"/>
              <a:gd name="connsiteY16" fmla="*/ 6196098 h 6858000"/>
              <a:gd name="connsiteX17" fmla="*/ 1532234 w 7139552"/>
              <a:gd name="connsiteY17" fmla="*/ 6858000 h 6858000"/>
              <a:gd name="connsiteX18" fmla="*/ 382149 w 7139552"/>
              <a:gd name="connsiteY18" fmla="*/ 6858000 h 6858000"/>
              <a:gd name="connsiteX19" fmla="*/ 0 w 7139552"/>
              <a:gd name="connsiteY19" fmla="*/ 6196098 h 6858000"/>
              <a:gd name="connsiteX20" fmla="*/ 5014356 w 7139552"/>
              <a:gd name="connsiteY20" fmla="*/ 4475155 h 6858000"/>
              <a:gd name="connsiteX21" fmla="*/ 5971548 w 7139552"/>
              <a:gd name="connsiteY21" fmla="*/ 4475155 h 6858000"/>
              <a:gd name="connsiteX22" fmla="*/ 6450144 w 7139552"/>
              <a:gd name="connsiteY22" fmla="*/ 5304108 h 6858000"/>
              <a:gd name="connsiteX23" fmla="*/ 6152652 w 7139552"/>
              <a:gd name="connsiteY23" fmla="*/ 5819381 h 6858000"/>
              <a:gd name="connsiteX24" fmla="*/ 6152652 w 7139552"/>
              <a:gd name="connsiteY24" fmla="*/ 6000919 h 6858000"/>
              <a:gd name="connsiteX25" fmla="*/ 6518561 w 7139552"/>
              <a:gd name="connsiteY25" fmla="*/ 5367145 h 6858000"/>
              <a:gd name="connsiteX26" fmla="*/ 7139552 w 7139552"/>
              <a:gd name="connsiteY26" fmla="*/ 5367145 h 6858000"/>
              <a:gd name="connsiteX27" fmla="*/ 7139552 w 7139552"/>
              <a:gd name="connsiteY27" fmla="*/ 6858000 h 6858000"/>
              <a:gd name="connsiteX28" fmla="*/ 6422113 w 7139552"/>
              <a:gd name="connsiteY28" fmla="*/ 6858000 h 6858000"/>
              <a:gd name="connsiteX29" fmla="*/ 6039965 w 7139552"/>
              <a:gd name="connsiteY29" fmla="*/ 6196098 h 6858000"/>
              <a:gd name="connsiteX30" fmla="*/ 6105506 w 7139552"/>
              <a:gd name="connsiteY30" fmla="*/ 6082576 h 6858000"/>
              <a:gd name="connsiteX31" fmla="*/ 6000695 w 7139552"/>
              <a:gd name="connsiteY31" fmla="*/ 6082576 h 6858000"/>
              <a:gd name="connsiteX32" fmla="*/ 5971548 w 7139552"/>
              <a:gd name="connsiteY32" fmla="*/ 6133061 h 6858000"/>
              <a:gd name="connsiteX33" fmla="*/ 5014356 w 7139552"/>
              <a:gd name="connsiteY33" fmla="*/ 6133061 h 6858000"/>
              <a:gd name="connsiteX34" fmla="*/ 4535759 w 7139552"/>
              <a:gd name="connsiteY34" fmla="*/ 5304108 h 6858000"/>
              <a:gd name="connsiteX35" fmla="*/ 1988520 w 7139552"/>
              <a:gd name="connsiteY35" fmla="*/ 4475155 h 6858000"/>
              <a:gd name="connsiteX36" fmla="*/ 2945711 w 7139552"/>
              <a:gd name="connsiteY36" fmla="*/ 4475155 h 6858000"/>
              <a:gd name="connsiteX37" fmla="*/ 3424307 w 7139552"/>
              <a:gd name="connsiteY37" fmla="*/ 5304108 h 6858000"/>
              <a:gd name="connsiteX38" fmla="*/ 2945711 w 7139552"/>
              <a:gd name="connsiteY38" fmla="*/ 6133061 h 6858000"/>
              <a:gd name="connsiteX39" fmla="*/ 1988520 w 7139552"/>
              <a:gd name="connsiteY39" fmla="*/ 6133061 h 6858000"/>
              <a:gd name="connsiteX40" fmla="*/ 1509922 w 7139552"/>
              <a:gd name="connsiteY40" fmla="*/ 5304108 h 6858000"/>
              <a:gd name="connsiteX41" fmla="*/ 6518561 w 7139552"/>
              <a:gd name="connsiteY41" fmla="*/ 3623088 h 6858000"/>
              <a:gd name="connsiteX42" fmla="*/ 7139552 w 7139552"/>
              <a:gd name="connsiteY42" fmla="*/ 3623088 h 6858000"/>
              <a:gd name="connsiteX43" fmla="*/ 7139552 w 7139552"/>
              <a:gd name="connsiteY43" fmla="*/ 5280994 h 6858000"/>
              <a:gd name="connsiteX44" fmla="*/ 6518561 w 7139552"/>
              <a:gd name="connsiteY44" fmla="*/ 5280994 h 6858000"/>
              <a:gd name="connsiteX45" fmla="*/ 6039965 w 7139552"/>
              <a:gd name="connsiteY45" fmla="*/ 4452041 h 6858000"/>
              <a:gd name="connsiteX46" fmla="*/ 3498580 w 7139552"/>
              <a:gd name="connsiteY46" fmla="*/ 3623088 h 6858000"/>
              <a:gd name="connsiteX47" fmla="*/ 4455770 w 7139552"/>
              <a:gd name="connsiteY47" fmla="*/ 3623088 h 6858000"/>
              <a:gd name="connsiteX48" fmla="*/ 4934366 w 7139552"/>
              <a:gd name="connsiteY48" fmla="*/ 4452041 h 6858000"/>
              <a:gd name="connsiteX49" fmla="*/ 4455770 w 7139552"/>
              <a:gd name="connsiteY49" fmla="*/ 5280994 h 6858000"/>
              <a:gd name="connsiteX50" fmla="*/ 3498580 w 7139552"/>
              <a:gd name="connsiteY50" fmla="*/ 5280994 h 6858000"/>
              <a:gd name="connsiteX51" fmla="*/ 3019983 w 7139552"/>
              <a:gd name="connsiteY51" fmla="*/ 4452041 h 6858000"/>
              <a:gd name="connsiteX52" fmla="*/ 478597 w 7139552"/>
              <a:gd name="connsiteY52" fmla="*/ 3623088 h 6858000"/>
              <a:gd name="connsiteX53" fmla="*/ 1435788 w 7139552"/>
              <a:gd name="connsiteY53" fmla="*/ 3623088 h 6858000"/>
              <a:gd name="connsiteX54" fmla="*/ 1914386 w 7139552"/>
              <a:gd name="connsiteY54" fmla="*/ 4452041 h 6858000"/>
              <a:gd name="connsiteX55" fmla="*/ 1435788 w 7139552"/>
              <a:gd name="connsiteY55" fmla="*/ 5280994 h 6858000"/>
              <a:gd name="connsiteX56" fmla="*/ 478597 w 7139552"/>
              <a:gd name="connsiteY56" fmla="*/ 5280994 h 6858000"/>
              <a:gd name="connsiteX57" fmla="*/ 0 w 7139552"/>
              <a:gd name="connsiteY57" fmla="*/ 4452041 h 6858000"/>
              <a:gd name="connsiteX58" fmla="*/ 5014356 w 7139552"/>
              <a:gd name="connsiteY58" fmla="*/ 2731098 h 6858000"/>
              <a:gd name="connsiteX59" fmla="*/ 5971548 w 7139552"/>
              <a:gd name="connsiteY59" fmla="*/ 2731098 h 6858000"/>
              <a:gd name="connsiteX60" fmla="*/ 6450144 w 7139552"/>
              <a:gd name="connsiteY60" fmla="*/ 3560051 h 6858000"/>
              <a:gd name="connsiteX61" fmla="*/ 5971548 w 7139552"/>
              <a:gd name="connsiteY61" fmla="*/ 4389004 h 6858000"/>
              <a:gd name="connsiteX62" fmla="*/ 5014356 w 7139552"/>
              <a:gd name="connsiteY62" fmla="*/ 4389004 h 6858000"/>
              <a:gd name="connsiteX63" fmla="*/ 4535759 w 7139552"/>
              <a:gd name="connsiteY63" fmla="*/ 3560051 h 6858000"/>
              <a:gd name="connsiteX64" fmla="*/ 1988520 w 7139552"/>
              <a:gd name="connsiteY64" fmla="*/ 2731098 h 6858000"/>
              <a:gd name="connsiteX65" fmla="*/ 2945711 w 7139552"/>
              <a:gd name="connsiteY65" fmla="*/ 2731098 h 6858000"/>
              <a:gd name="connsiteX66" fmla="*/ 3424307 w 7139552"/>
              <a:gd name="connsiteY66" fmla="*/ 3560051 h 6858000"/>
              <a:gd name="connsiteX67" fmla="*/ 2945711 w 7139552"/>
              <a:gd name="connsiteY67" fmla="*/ 4389004 h 6858000"/>
              <a:gd name="connsiteX68" fmla="*/ 1988520 w 7139552"/>
              <a:gd name="connsiteY68" fmla="*/ 4389004 h 6858000"/>
              <a:gd name="connsiteX69" fmla="*/ 1509922 w 7139552"/>
              <a:gd name="connsiteY69" fmla="*/ 3560051 h 6858000"/>
              <a:gd name="connsiteX70" fmla="*/ 6518561 w 7139552"/>
              <a:gd name="connsiteY70" fmla="*/ 1879028 h 6858000"/>
              <a:gd name="connsiteX71" fmla="*/ 7139552 w 7139552"/>
              <a:gd name="connsiteY71" fmla="*/ 1879028 h 6858000"/>
              <a:gd name="connsiteX72" fmla="*/ 7139552 w 7139552"/>
              <a:gd name="connsiteY72" fmla="*/ 3536933 h 6858000"/>
              <a:gd name="connsiteX73" fmla="*/ 6518561 w 7139552"/>
              <a:gd name="connsiteY73" fmla="*/ 3536933 h 6858000"/>
              <a:gd name="connsiteX74" fmla="*/ 6039965 w 7139552"/>
              <a:gd name="connsiteY74" fmla="*/ 2707982 h 6858000"/>
              <a:gd name="connsiteX75" fmla="*/ 3499647 w 7139552"/>
              <a:gd name="connsiteY75" fmla="*/ 1879028 h 6858000"/>
              <a:gd name="connsiteX76" fmla="*/ 4456836 w 7139552"/>
              <a:gd name="connsiteY76" fmla="*/ 1879028 h 6858000"/>
              <a:gd name="connsiteX77" fmla="*/ 4935434 w 7139552"/>
              <a:gd name="connsiteY77" fmla="*/ 2707982 h 6858000"/>
              <a:gd name="connsiteX78" fmla="*/ 4456836 w 7139552"/>
              <a:gd name="connsiteY78" fmla="*/ 3536933 h 6858000"/>
              <a:gd name="connsiteX79" fmla="*/ 3499647 w 7139552"/>
              <a:gd name="connsiteY79" fmla="*/ 3536933 h 6858000"/>
              <a:gd name="connsiteX80" fmla="*/ 3021049 w 7139552"/>
              <a:gd name="connsiteY80" fmla="*/ 2707982 h 6858000"/>
              <a:gd name="connsiteX81" fmla="*/ 5014356 w 7139552"/>
              <a:gd name="connsiteY81" fmla="*/ 987038 h 6858000"/>
              <a:gd name="connsiteX82" fmla="*/ 5971548 w 7139552"/>
              <a:gd name="connsiteY82" fmla="*/ 987038 h 6858000"/>
              <a:gd name="connsiteX83" fmla="*/ 6450144 w 7139552"/>
              <a:gd name="connsiteY83" fmla="*/ 1815990 h 6858000"/>
              <a:gd name="connsiteX84" fmla="*/ 5971548 w 7139552"/>
              <a:gd name="connsiteY84" fmla="*/ 2644943 h 6858000"/>
              <a:gd name="connsiteX85" fmla="*/ 5014356 w 7139552"/>
              <a:gd name="connsiteY85" fmla="*/ 2644943 h 6858000"/>
              <a:gd name="connsiteX86" fmla="*/ 4535759 w 7139552"/>
              <a:gd name="connsiteY86" fmla="*/ 1815990 h 6858000"/>
              <a:gd name="connsiteX87" fmla="*/ 1988520 w 7139552"/>
              <a:gd name="connsiteY87" fmla="*/ 987038 h 6858000"/>
              <a:gd name="connsiteX88" fmla="*/ 2945711 w 7139552"/>
              <a:gd name="connsiteY88" fmla="*/ 987038 h 6858000"/>
              <a:gd name="connsiteX89" fmla="*/ 3424307 w 7139552"/>
              <a:gd name="connsiteY89" fmla="*/ 1815990 h 6858000"/>
              <a:gd name="connsiteX90" fmla="*/ 2945711 w 7139552"/>
              <a:gd name="connsiteY90" fmla="*/ 2644943 h 6858000"/>
              <a:gd name="connsiteX91" fmla="*/ 1988520 w 7139552"/>
              <a:gd name="connsiteY91" fmla="*/ 2644943 h 6858000"/>
              <a:gd name="connsiteX92" fmla="*/ 1509922 w 7139552"/>
              <a:gd name="connsiteY92" fmla="*/ 1815990 h 6858000"/>
              <a:gd name="connsiteX93" fmla="*/ 6518561 w 7139552"/>
              <a:gd name="connsiteY93" fmla="*/ 134967 h 6858000"/>
              <a:gd name="connsiteX94" fmla="*/ 7139552 w 7139552"/>
              <a:gd name="connsiteY94" fmla="*/ 134967 h 6858000"/>
              <a:gd name="connsiteX95" fmla="*/ 7139552 w 7139552"/>
              <a:gd name="connsiteY95" fmla="*/ 1792873 h 6858000"/>
              <a:gd name="connsiteX96" fmla="*/ 6518561 w 7139552"/>
              <a:gd name="connsiteY96" fmla="*/ 1792873 h 6858000"/>
              <a:gd name="connsiteX97" fmla="*/ 6039963 w 7139552"/>
              <a:gd name="connsiteY97" fmla="*/ 963920 h 6858000"/>
              <a:gd name="connsiteX98" fmla="*/ 3499647 w 7139552"/>
              <a:gd name="connsiteY98" fmla="*/ 134967 h 6858000"/>
              <a:gd name="connsiteX99" fmla="*/ 4456836 w 7139552"/>
              <a:gd name="connsiteY99" fmla="*/ 134967 h 6858000"/>
              <a:gd name="connsiteX100" fmla="*/ 4935434 w 7139552"/>
              <a:gd name="connsiteY100" fmla="*/ 963920 h 6858000"/>
              <a:gd name="connsiteX101" fmla="*/ 4456836 w 7139552"/>
              <a:gd name="connsiteY101" fmla="*/ 1792873 h 6858000"/>
              <a:gd name="connsiteX102" fmla="*/ 3499647 w 7139552"/>
              <a:gd name="connsiteY102" fmla="*/ 1792873 h 6858000"/>
              <a:gd name="connsiteX103" fmla="*/ 3021049 w 7139552"/>
              <a:gd name="connsiteY103" fmla="*/ 963920 h 6858000"/>
              <a:gd name="connsiteX104" fmla="*/ 6490379 w 7139552"/>
              <a:gd name="connsiteY104" fmla="*/ 0 h 6858000"/>
              <a:gd name="connsiteX105" fmla="*/ 7139552 w 7139552"/>
              <a:gd name="connsiteY105" fmla="*/ 0 h 6858000"/>
              <a:gd name="connsiteX106" fmla="*/ 7139552 w 7139552"/>
              <a:gd name="connsiteY106" fmla="*/ 48813 h 6858000"/>
              <a:gd name="connsiteX107" fmla="*/ 6518561 w 7139552"/>
              <a:gd name="connsiteY107" fmla="*/ 48813 h 6858000"/>
              <a:gd name="connsiteX108" fmla="*/ 4577288 w 7139552"/>
              <a:gd name="connsiteY108" fmla="*/ 0 h 6858000"/>
              <a:gd name="connsiteX109" fmla="*/ 6408615 w 7139552"/>
              <a:gd name="connsiteY109" fmla="*/ 0 h 6858000"/>
              <a:gd name="connsiteX110" fmla="*/ 6450144 w 7139552"/>
              <a:gd name="connsiteY110" fmla="*/ 71930 h 6858000"/>
              <a:gd name="connsiteX111" fmla="*/ 5971548 w 7139552"/>
              <a:gd name="connsiteY111" fmla="*/ 900883 h 6858000"/>
              <a:gd name="connsiteX112" fmla="*/ 5014356 w 7139552"/>
              <a:gd name="connsiteY112" fmla="*/ 900883 h 6858000"/>
              <a:gd name="connsiteX113" fmla="*/ 4535759 w 7139552"/>
              <a:gd name="connsiteY113" fmla="*/ 7193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7139552" h="6858000">
                <a:moveTo>
                  <a:pt x="5014356" y="6219213"/>
                </a:moveTo>
                <a:lnTo>
                  <a:pt x="5971548" y="6219213"/>
                </a:lnTo>
                <a:lnTo>
                  <a:pt x="6340351" y="6858000"/>
                </a:lnTo>
                <a:lnTo>
                  <a:pt x="4645550" y="6858000"/>
                </a:lnTo>
                <a:close/>
                <a:moveTo>
                  <a:pt x="1988520" y="6219213"/>
                </a:moveTo>
                <a:lnTo>
                  <a:pt x="2945711" y="6219213"/>
                </a:lnTo>
                <a:lnTo>
                  <a:pt x="3314515" y="6858000"/>
                </a:lnTo>
                <a:lnTo>
                  <a:pt x="1619713" y="6858000"/>
                </a:lnTo>
                <a:close/>
                <a:moveTo>
                  <a:pt x="3498580" y="5367145"/>
                </a:moveTo>
                <a:lnTo>
                  <a:pt x="4455770" y="5367145"/>
                </a:lnTo>
                <a:lnTo>
                  <a:pt x="4934366" y="6196098"/>
                </a:lnTo>
                <a:lnTo>
                  <a:pt x="4552216" y="6858000"/>
                </a:lnTo>
                <a:lnTo>
                  <a:pt x="3402132" y="6858000"/>
                </a:lnTo>
                <a:lnTo>
                  <a:pt x="3019983" y="6196098"/>
                </a:lnTo>
                <a:close/>
                <a:moveTo>
                  <a:pt x="478597" y="5367145"/>
                </a:moveTo>
                <a:lnTo>
                  <a:pt x="1435788" y="5367145"/>
                </a:lnTo>
                <a:lnTo>
                  <a:pt x="1914386" y="6196098"/>
                </a:lnTo>
                <a:lnTo>
                  <a:pt x="1532234" y="6858000"/>
                </a:lnTo>
                <a:lnTo>
                  <a:pt x="382149" y="6858000"/>
                </a:lnTo>
                <a:lnTo>
                  <a:pt x="0" y="6196098"/>
                </a:lnTo>
                <a:close/>
                <a:moveTo>
                  <a:pt x="5014356" y="4475155"/>
                </a:moveTo>
                <a:lnTo>
                  <a:pt x="5971548" y="4475155"/>
                </a:lnTo>
                <a:lnTo>
                  <a:pt x="6450144" y="5304108"/>
                </a:lnTo>
                <a:lnTo>
                  <a:pt x="6152652" y="5819381"/>
                </a:lnTo>
                <a:lnTo>
                  <a:pt x="6152652" y="6000919"/>
                </a:lnTo>
                <a:lnTo>
                  <a:pt x="6518561" y="5367145"/>
                </a:lnTo>
                <a:lnTo>
                  <a:pt x="7139552" y="5367145"/>
                </a:lnTo>
                <a:lnTo>
                  <a:pt x="7139552" y="6858000"/>
                </a:lnTo>
                <a:lnTo>
                  <a:pt x="6422113" y="6858000"/>
                </a:lnTo>
                <a:lnTo>
                  <a:pt x="6039965" y="6196098"/>
                </a:lnTo>
                <a:lnTo>
                  <a:pt x="6105506" y="6082576"/>
                </a:lnTo>
                <a:lnTo>
                  <a:pt x="6000695" y="6082576"/>
                </a:lnTo>
                <a:lnTo>
                  <a:pt x="5971548" y="6133061"/>
                </a:lnTo>
                <a:lnTo>
                  <a:pt x="5014356" y="6133061"/>
                </a:lnTo>
                <a:lnTo>
                  <a:pt x="4535759" y="5304108"/>
                </a:lnTo>
                <a:close/>
                <a:moveTo>
                  <a:pt x="1988520" y="4475155"/>
                </a:moveTo>
                <a:lnTo>
                  <a:pt x="2945711" y="4475155"/>
                </a:lnTo>
                <a:lnTo>
                  <a:pt x="3424307" y="5304108"/>
                </a:lnTo>
                <a:lnTo>
                  <a:pt x="2945711" y="6133061"/>
                </a:lnTo>
                <a:lnTo>
                  <a:pt x="1988520" y="6133061"/>
                </a:lnTo>
                <a:lnTo>
                  <a:pt x="1509922" y="5304108"/>
                </a:lnTo>
                <a:close/>
                <a:moveTo>
                  <a:pt x="6518561" y="3623088"/>
                </a:moveTo>
                <a:lnTo>
                  <a:pt x="7139552" y="3623088"/>
                </a:lnTo>
                <a:lnTo>
                  <a:pt x="7139552" y="5280994"/>
                </a:lnTo>
                <a:lnTo>
                  <a:pt x="6518561" y="5280994"/>
                </a:lnTo>
                <a:lnTo>
                  <a:pt x="6039965" y="4452041"/>
                </a:lnTo>
                <a:close/>
                <a:moveTo>
                  <a:pt x="3498580" y="3623088"/>
                </a:moveTo>
                <a:lnTo>
                  <a:pt x="4455770" y="3623088"/>
                </a:lnTo>
                <a:lnTo>
                  <a:pt x="4934366" y="4452041"/>
                </a:lnTo>
                <a:lnTo>
                  <a:pt x="4455770" y="5280994"/>
                </a:lnTo>
                <a:lnTo>
                  <a:pt x="3498580" y="5280994"/>
                </a:lnTo>
                <a:lnTo>
                  <a:pt x="3019983" y="4452041"/>
                </a:lnTo>
                <a:close/>
                <a:moveTo>
                  <a:pt x="478597" y="3623088"/>
                </a:moveTo>
                <a:lnTo>
                  <a:pt x="1435788" y="3623088"/>
                </a:lnTo>
                <a:lnTo>
                  <a:pt x="1914386" y="4452041"/>
                </a:lnTo>
                <a:lnTo>
                  <a:pt x="1435788" y="5280994"/>
                </a:lnTo>
                <a:lnTo>
                  <a:pt x="478597" y="5280994"/>
                </a:lnTo>
                <a:lnTo>
                  <a:pt x="0" y="4452041"/>
                </a:lnTo>
                <a:close/>
                <a:moveTo>
                  <a:pt x="5014356" y="2731098"/>
                </a:moveTo>
                <a:lnTo>
                  <a:pt x="5971548" y="2731098"/>
                </a:lnTo>
                <a:lnTo>
                  <a:pt x="6450144" y="3560051"/>
                </a:lnTo>
                <a:lnTo>
                  <a:pt x="5971548" y="4389004"/>
                </a:lnTo>
                <a:lnTo>
                  <a:pt x="5014356" y="4389004"/>
                </a:lnTo>
                <a:lnTo>
                  <a:pt x="4535759" y="3560051"/>
                </a:lnTo>
                <a:close/>
                <a:moveTo>
                  <a:pt x="1988520" y="2731098"/>
                </a:moveTo>
                <a:lnTo>
                  <a:pt x="2945711" y="2731098"/>
                </a:lnTo>
                <a:lnTo>
                  <a:pt x="3424307" y="3560051"/>
                </a:lnTo>
                <a:lnTo>
                  <a:pt x="2945711" y="4389004"/>
                </a:lnTo>
                <a:lnTo>
                  <a:pt x="1988520" y="4389004"/>
                </a:lnTo>
                <a:lnTo>
                  <a:pt x="1509922" y="3560051"/>
                </a:lnTo>
                <a:close/>
                <a:moveTo>
                  <a:pt x="6518561" y="1879028"/>
                </a:moveTo>
                <a:lnTo>
                  <a:pt x="7139552" y="1879028"/>
                </a:lnTo>
                <a:lnTo>
                  <a:pt x="7139552" y="3536933"/>
                </a:lnTo>
                <a:lnTo>
                  <a:pt x="6518561" y="3536933"/>
                </a:lnTo>
                <a:lnTo>
                  <a:pt x="6039965" y="2707982"/>
                </a:lnTo>
                <a:close/>
                <a:moveTo>
                  <a:pt x="3499647" y="1879028"/>
                </a:moveTo>
                <a:lnTo>
                  <a:pt x="4456836" y="1879028"/>
                </a:lnTo>
                <a:lnTo>
                  <a:pt x="4935434" y="2707982"/>
                </a:lnTo>
                <a:lnTo>
                  <a:pt x="4456836" y="3536933"/>
                </a:lnTo>
                <a:lnTo>
                  <a:pt x="3499647" y="3536933"/>
                </a:lnTo>
                <a:lnTo>
                  <a:pt x="3021049" y="2707982"/>
                </a:lnTo>
                <a:close/>
                <a:moveTo>
                  <a:pt x="5014356" y="987038"/>
                </a:moveTo>
                <a:lnTo>
                  <a:pt x="5971548" y="987038"/>
                </a:lnTo>
                <a:lnTo>
                  <a:pt x="6450144" y="1815990"/>
                </a:lnTo>
                <a:lnTo>
                  <a:pt x="5971548" y="2644943"/>
                </a:lnTo>
                <a:lnTo>
                  <a:pt x="5014356" y="2644943"/>
                </a:lnTo>
                <a:lnTo>
                  <a:pt x="4535759" y="1815990"/>
                </a:lnTo>
                <a:close/>
                <a:moveTo>
                  <a:pt x="1988520" y="987038"/>
                </a:moveTo>
                <a:lnTo>
                  <a:pt x="2945711" y="987038"/>
                </a:lnTo>
                <a:lnTo>
                  <a:pt x="3424307" y="1815990"/>
                </a:lnTo>
                <a:lnTo>
                  <a:pt x="2945711" y="2644943"/>
                </a:lnTo>
                <a:lnTo>
                  <a:pt x="1988520" y="2644943"/>
                </a:lnTo>
                <a:lnTo>
                  <a:pt x="1509922" y="1815990"/>
                </a:lnTo>
                <a:close/>
                <a:moveTo>
                  <a:pt x="6518561" y="134967"/>
                </a:moveTo>
                <a:lnTo>
                  <a:pt x="7139552" y="134967"/>
                </a:lnTo>
                <a:lnTo>
                  <a:pt x="7139552" y="1792873"/>
                </a:lnTo>
                <a:lnTo>
                  <a:pt x="6518561" y="1792873"/>
                </a:lnTo>
                <a:lnTo>
                  <a:pt x="6039963" y="963920"/>
                </a:lnTo>
                <a:close/>
                <a:moveTo>
                  <a:pt x="3499647" y="134967"/>
                </a:moveTo>
                <a:lnTo>
                  <a:pt x="4456836" y="134967"/>
                </a:lnTo>
                <a:lnTo>
                  <a:pt x="4935434" y="963920"/>
                </a:lnTo>
                <a:lnTo>
                  <a:pt x="4456836" y="1792873"/>
                </a:lnTo>
                <a:lnTo>
                  <a:pt x="3499647" y="1792873"/>
                </a:lnTo>
                <a:lnTo>
                  <a:pt x="3021049" y="963920"/>
                </a:lnTo>
                <a:close/>
                <a:moveTo>
                  <a:pt x="6490379" y="0"/>
                </a:moveTo>
                <a:lnTo>
                  <a:pt x="7139552" y="0"/>
                </a:lnTo>
                <a:lnTo>
                  <a:pt x="7139552" y="48813"/>
                </a:lnTo>
                <a:lnTo>
                  <a:pt x="6518561" y="48813"/>
                </a:lnTo>
                <a:close/>
                <a:moveTo>
                  <a:pt x="4577288" y="0"/>
                </a:moveTo>
                <a:lnTo>
                  <a:pt x="6408615" y="0"/>
                </a:lnTo>
                <a:lnTo>
                  <a:pt x="6450144" y="71930"/>
                </a:lnTo>
                <a:lnTo>
                  <a:pt x="5971548" y="900883"/>
                </a:lnTo>
                <a:lnTo>
                  <a:pt x="5014356" y="900883"/>
                </a:lnTo>
                <a:lnTo>
                  <a:pt x="4535759" y="71930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  <p:sp>
        <p:nvSpPr>
          <p:cNvPr id="5" name="Title 11"/>
          <p:cNvSpPr>
            <a:spLocks noGrp="1"/>
          </p:cNvSpPr>
          <p:nvPr>
            <p:ph type="title"/>
          </p:nvPr>
        </p:nvSpPr>
        <p:spPr>
          <a:xfrm>
            <a:off x="3428999" y="3176401"/>
            <a:ext cx="6144098" cy="3183962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428999" y="2166259"/>
            <a:ext cx="7318378" cy="3183962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685" y="2043884"/>
            <a:ext cx="1356141" cy="1333698"/>
          </a:xfrm>
        </p:spPr>
        <p:txBody>
          <a:bodyPr/>
          <a:lstStyle/>
          <a:p>
            <a:fld id="{D8D877B3-D348-4611-9BDB-C5374591D951}" type="slidenum">
              <a:rPr lang="en-US" smtClean="0"/>
            </a:fld>
            <a:endParaRPr lang="en-US" dirty="0"/>
          </a:p>
        </p:txBody>
      </p:sp>
      <p:sp>
        <p:nvSpPr>
          <p:cNvPr id="6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24384000" cy="13716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2400" baseline="0"/>
            </a:lvl1pPr>
          </a:lstStyle>
          <a:p>
            <a:r>
              <a:rPr lang="en-US" dirty="0"/>
              <a:t>Drag / Drop image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6" Type="http://schemas.openxmlformats.org/officeDocument/2006/relationships/theme" Target="../theme/theme1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1554" y="2050332"/>
            <a:ext cx="1244402" cy="1320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212121"/>
                </a:solidFill>
              </a:defRPr>
            </a:lvl1pPr>
          </a:lstStyle>
          <a:p>
            <a:fld id="{86CB4B4D-7CA3-9044-876B-883B54F8677D}" type="slidenum">
              <a:rPr/>
            </a:fld>
            <a:endParaRPr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rgbClr val="21212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rgbClr val="21212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rgbClr val="21212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rgbClr val="21212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rgbClr val="21212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rgbClr val="21212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rgbClr val="21212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rgbClr val="21212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rgbClr val="212121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244475" marR="0" indent="-244475" algn="l" defTabSz="825500" latinLnBrk="0">
        <a:lnSpc>
          <a:spcPct val="14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2000" b="0" i="0" u="none" strike="noStrike" cap="none" spc="0" baseline="0">
          <a:solidFill>
            <a:srgbClr val="5C636D"/>
          </a:solidFill>
          <a:uFillTx/>
          <a:latin typeface="+mn-lt"/>
          <a:ea typeface="+mn-ea"/>
          <a:cs typeface="+mn-cs"/>
          <a:sym typeface="Helvetica"/>
        </a:defRPr>
      </a:lvl1pPr>
      <a:lvl2pPr marL="879475" marR="0" indent="-244475" algn="l" defTabSz="825500" latinLnBrk="0">
        <a:lnSpc>
          <a:spcPct val="14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2000" b="0" i="0" u="none" strike="noStrike" cap="none" spc="0" baseline="0">
          <a:solidFill>
            <a:srgbClr val="5C636D"/>
          </a:solidFill>
          <a:uFillTx/>
          <a:latin typeface="+mn-lt"/>
          <a:ea typeface="+mn-ea"/>
          <a:cs typeface="+mn-cs"/>
          <a:sym typeface="Helvetica"/>
        </a:defRPr>
      </a:lvl2pPr>
      <a:lvl3pPr marL="1514475" marR="0" indent="-244475" algn="l" defTabSz="825500" latinLnBrk="0">
        <a:lnSpc>
          <a:spcPct val="14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2000" b="0" i="0" u="none" strike="noStrike" cap="none" spc="0" baseline="0">
          <a:solidFill>
            <a:srgbClr val="5C636D"/>
          </a:solidFill>
          <a:uFillTx/>
          <a:latin typeface="+mn-lt"/>
          <a:ea typeface="+mn-ea"/>
          <a:cs typeface="+mn-cs"/>
          <a:sym typeface="Helvetica"/>
        </a:defRPr>
      </a:lvl3pPr>
      <a:lvl4pPr marL="2149475" marR="0" indent="-244475" algn="l" defTabSz="825500" latinLnBrk="0">
        <a:lnSpc>
          <a:spcPct val="14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2000" b="0" i="0" u="none" strike="noStrike" cap="none" spc="0" baseline="0">
          <a:solidFill>
            <a:srgbClr val="5C636D"/>
          </a:solidFill>
          <a:uFillTx/>
          <a:latin typeface="+mn-lt"/>
          <a:ea typeface="+mn-ea"/>
          <a:cs typeface="+mn-cs"/>
          <a:sym typeface="Helvetica"/>
        </a:defRPr>
      </a:lvl4pPr>
      <a:lvl5pPr marL="2784475" marR="0" indent="-244475" algn="l" defTabSz="825500" latinLnBrk="0">
        <a:lnSpc>
          <a:spcPct val="14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2000" b="0" i="0" u="none" strike="noStrike" cap="none" spc="0" baseline="0">
          <a:solidFill>
            <a:srgbClr val="5C636D"/>
          </a:solidFill>
          <a:uFillTx/>
          <a:latin typeface="+mn-lt"/>
          <a:ea typeface="+mn-ea"/>
          <a:cs typeface="+mn-cs"/>
          <a:sym typeface="Helvetica"/>
        </a:defRPr>
      </a:lvl5pPr>
      <a:lvl6pPr marL="3419475" marR="0" indent="-244475" algn="l" defTabSz="825500" latinLnBrk="0">
        <a:lnSpc>
          <a:spcPct val="14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2000" b="0" i="0" u="none" strike="noStrike" cap="none" spc="0" baseline="0">
          <a:solidFill>
            <a:srgbClr val="5C636D"/>
          </a:solidFill>
          <a:uFillTx/>
          <a:latin typeface="+mn-lt"/>
          <a:ea typeface="+mn-ea"/>
          <a:cs typeface="+mn-cs"/>
          <a:sym typeface="Helvetica"/>
        </a:defRPr>
      </a:lvl6pPr>
      <a:lvl7pPr marL="4054475" marR="0" indent="-244475" algn="l" defTabSz="825500" latinLnBrk="0">
        <a:lnSpc>
          <a:spcPct val="14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2000" b="0" i="0" u="none" strike="noStrike" cap="none" spc="0" baseline="0">
          <a:solidFill>
            <a:srgbClr val="5C636D"/>
          </a:solidFill>
          <a:uFillTx/>
          <a:latin typeface="+mn-lt"/>
          <a:ea typeface="+mn-ea"/>
          <a:cs typeface="+mn-cs"/>
          <a:sym typeface="Helvetica"/>
        </a:defRPr>
      </a:lvl7pPr>
      <a:lvl8pPr marL="4689475" marR="0" indent="-244475" algn="l" defTabSz="825500" latinLnBrk="0">
        <a:lnSpc>
          <a:spcPct val="14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2000" b="0" i="0" u="none" strike="noStrike" cap="none" spc="0" baseline="0">
          <a:solidFill>
            <a:srgbClr val="5C636D"/>
          </a:solidFill>
          <a:uFillTx/>
          <a:latin typeface="+mn-lt"/>
          <a:ea typeface="+mn-ea"/>
          <a:cs typeface="+mn-cs"/>
          <a:sym typeface="Helvetica"/>
        </a:defRPr>
      </a:lvl8pPr>
      <a:lvl9pPr marL="5324475" marR="0" indent="-244475" algn="l" defTabSz="825500" latinLnBrk="0">
        <a:lnSpc>
          <a:spcPct val="14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2000" b="0" i="0" u="none" strike="noStrike" cap="none" spc="0" baseline="0">
          <a:solidFill>
            <a:srgbClr val="5C636D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80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5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" r="3704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68500" y="5915025"/>
            <a:ext cx="13873480" cy="347091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7030A0"/>
                </a:solidFill>
              </a:rPr>
              <a:t>Enterprise-level ML </a:t>
            </a:r>
            <a:br>
              <a:rPr lang="en-US" dirty="0">
                <a:solidFill>
                  <a:srgbClr val="7030A0"/>
                </a:solidFill>
              </a:rPr>
            </a:br>
            <a:r>
              <a:rPr lang="en-US" dirty="0">
                <a:solidFill>
                  <a:srgbClr val="7030A0"/>
                </a:solidFill>
              </a:rPr>
              <a:t>project Stack</a:t>
            </a:r>
            <a:br>
              <a:rPr lang="en-US" dirty="0"/>
            </a:br>
            <a:r>
              <a:rPr lang="en-US" dirty="0"/>
              <a:t>                             </a:t>
            </a:r>
            <a:r>
              <a:rPr lang="en-US" sz="4000" dirty="0"/>
              <a:t>2023-06-27</a:t>
            </a:r>
            <a:endParaRPr lang="en-US" sz="4000" dirty="0"/>
          </a:p>
        </p:txBody>
      </p:sp>
      <p:pic>
        <p:nvPicPr>
          <p:cNvPr id="6" name="Picture 5" descr="Logo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472" y="1198067"/>
            <a:ext cx="4891972" cy="17549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1917700" y="1163320"/>
            <a:ext cx="6828155" cy="12090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3600" dirty="0">
                <a:solidFill>
                  <a:schemeClr val="tx1">
                    <a:lumMod val="75000"/>
                  </a:schemeClr>
                </a:solidFill>
                <a:sym typeface="+mn-ea"/>
              </a:rPr>
              <a:t>Enterprise-level ML project Stack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1775" y="2225675"/>
            <a:ext cx="16804640" cy="92646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931525" y="9182418"/>
            <a:ext cx="12506325" cy="45332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业务沟通：跨多个部门的项目，一方面团队成员，另一方面FCST影响多部门，业务场景复杂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Input: 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1.</a:t>
            </a:r>
            <a:r>
              <a:rPr kumimoji="0" lang="en-US" altLang="zh-CN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**</a:t>
            </a: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Jose:MKT、supply chain角度的business Insight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2.</a:t>
            </a:r>
            <a:r>
              <a:rPr kumimoji="0" lang="en-US" altLang="zh-CN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**</a:t>
            </a: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supply chain的使用反馈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3.</a:t>
            </a:r>
            <a:r>
              <a:rPr kumimoji="0" lang="en-US" altLang="zh-CN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*</a:t>
            </a: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finance 的反馈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Process</a:t>
            </a: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宋体" charset="0"/>
                <a:cs typeface="+mn-cs"/>
                <a:sym typeface="Helvetica"/>
              </a:rPr>
              <a:t>：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宋体" charset="0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宋体" charset="0"/>
                <a:cs typeface="+mn-cs"/>
                <a:sym typeface="Helvetica"/>
              </a:rPr>
              <a:t>	</a:t>
            </a: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理解并结合对FCST的影响，管理优先级和实施计划并反馈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Output: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1.</a:t>
            </a:r>
            <a:r>
              <a:rPr kumimoji="0" lang="en-US" altLang="zh-CN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*</a:t>
            </a: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how to use FCST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2.</a:t>
            </a:r>
            <a:r>
              <a:rPr kumimoji="0" lang="en-US" altLang="zh-CN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*</a:t>
            </a: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how to use ss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3.</a:t>
            </a:r>
            <a:r>
              <a:rPr kumimoji="0" lang="en-US" altLang="zh-CN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**</a:t>
            </a: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how to Scientifically improving ML projects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62355" y="989648"/>
            <a:ext cx="22592030" cy="117354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Now：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一.aws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一句话：适合企业级成熟项目的部署和管理，尤其是大数据量、高QPS、实时推理的模型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（参考aws的在FA方向如何优化、在FCST项目的结合方式）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1.FA方向如何优化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1.调算法/参数（目前是明显的过拟合）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2.从时序和样本维度判定、修复、过滤异常数据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3.增加非'ML code'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2.FCST项目的结合方式 ： 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1.使用底层的Auto-ml作为深度学习的路线的基底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2.参考Studio的MLOPS. (机器学习运维，一种实践和方法，尽可能将ML构建流程自动化，以实现持续交付)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    1.（短）对FCST项目 优化特征ETL及管理设计、模型版本控制、模型监控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    2.（长）构建一个企业级ML平台，除了部署和维护成熟的ML项目，一方面支持数据分析师/算法工程师进行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		</a:t>
            </a: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快速试错，另一方面可以支持业务人员进行无代码化的建模尝试。 类似PBI看板和业务人员的关系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二.近1～2个月的FA优化/ML项目工程化方向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1.库存、销量数据偏差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2.Manul  FCST  （一方面需要考虑的点很多。另一方面是需要看一下是否有效）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3.近期库存 （财务分析反馈。+实际业务逻辑。MKT会因此调整促销等）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4.构建无偏差的特征ETL （）˙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    5.探索SEM、Price特征在当前、未来时刻的使用方式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 txBox="1"/>
          <p:nvPr/>
        </p:nvSpPr>
        <p:spPr>
          <a:xfrm>
            <a:off x="12494895" y="4693920"/>
            <a:ext cx="13491845" cy="3183890"/>
          </a:xfrm>
          <a:prstGeom prst="rect">
            <a:avLst/>
          </a:prstGeom>
          <a:effectLst/>
        </p:spPr>
        <p:txBody>
          <a:bodyPr vert="horz" lIns="0" tIns="384048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 spc="-151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chemeClr val="tx1">
                    <a:lumMod val="75000"/>
                  </a:schemeClr>
                </a:solidFill>
              </a:rPr>
              <a:t>1.Feature engineering Stack </a:t>
            </a:r>
            <a:endParaRPr lang="en-US" sz="6600" dirty="0">
              <a:solidFill>
                <a:schemeClr val="tx1">
                  <a:lumMod val="75000"/>
                </a:schemeClr>
              </a:solidFill>
            </a:endParaRPr>
          </a:p>
          <a:p>
            <a:endParaRPr lang="en-US" sz="6600" dirty="0">
              <a:solidFill>
                <a:schemeClr val="tx1">
                  <a:lumMod val="75000"/>
                </a:schemeClr>
              </a:solidFill>
            </a:endParaRPr>
          </a:p>
          <a:p>
            <a:r>
              <a:rPr lang="en-US" sz="6600" dirty="0">
                <a:solidFill>
                  <a:schemeClr val="tx1">
                    <a:lumMod val="75000"/>
                  </a:schemeClr>
                </a:solidFill>
              </a:rPr>
              <a:t>2.Enterprise-level ML project </a:t>
            </a:r>
            <a:r>
              <a:rPr lang="en-US" sz="6600" dirty="0">
                <a:solidFill>
                  <a:schemeClr val="tx1">
                    <a:lumMod val="75000"/>
                  </a:schemeClr>
                </a:solidFill>
              </a:rPr>
              <a:t>Stack</a:t>
            </a:r>
            <a:endParaRPr lang="en-US" sz="66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0" name="Text Placeholder 3"/>
          <p:cNvSpPr txBox="1"/>
          <p:nvPr/>
        </p:nvSpPr>
        <p:spPr>
          <a:xfrm>
            <a:off x="13596044" y="5404487"/>
            <a:ext cx="7358956" cy="2657910"/>
          </a:xfrm>
          <a:prstGeom prst="rect">
            <a:avLst/>
          </a:prstGeom>
        </p:spPr>
        <p:txBody>
          <a:bodyPr lIns="0" r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56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5000"/>
              </a:lnSpc>
            </a:pPr>
            <a:endParaRPr lang="en-US" sz="2000" dirty="0">
              <a:solidFill>
                <a:schemeClr val="tx1">
                  <a:lumMod val="75000"/>
                  <a:alpha val="80000"/>
                </a:schemeClr>
              </a:solidFill>
            </a:endParaRP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4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0" r="7510"/>
          <a:stretch>
            <a:fillRect/>
          </a:stretch>
        </p:blipFill>
        <p:spPr/>
      </p:pic>
      <p:pic>
        <p:nvPicPr>
          <p:cNvPr id="5" name="Picture 4" descr="Logo&#10;&#10;Description automatically generated"/>
          <p:cNvPicPr>
            <a:picLocks noChangeAspect="1"/>
          </p:cNvPicPr>
          <p:nvPr/>
        </p:nvPicPr>
        <p:blipFill rotWithShape="1">
          <a:blip r:embed="rId2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34"/>
          <a:stretch>
            <a:fillRect/>
          </a:stretch>
        </p:blipFill>
        <p:spPr>
          <a:xfrm>
            <a:off x="23008802" y="12492318"/>
            <a:ext cx="679892" cy="6858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eature engineering Stack (Methodology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0160" y="226695"/>
            <a:ext cx="20991195" cy="1294003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115820" y="2677478"/>
            <a:ext cx="8960485" cy="4705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递归特征消除（RFE）、递归特征添加（RFA）</a:t>
            </a:r>
            <a:r>
              <a:rPr kumimoji="0" lang="en-US" altLang="zh-CN" sz="2400" b="1" i="0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、</a:t>
            </a:r>
            <a:r>
              <a:rPr kumimoji="0" lang="zh-CN" altLang="en-US" sz="2400" b="1" i="0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组特征迭代消除</a:t>
            </a:r>
            <a:endParaRPr kumimoji="0" lang="zh-CN" altLang="en-US" sz="2400" b="1" i="0" strike="noStrike" cap="none" spc="0" normalizeH="0" baseline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15820" y="1122045"/>
            <a:ext cx="6442075" cy="65532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迭代消除/添加 (lofo-importance)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4" name="图片 3" descr="递归特征消除（RFE）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11200" y="1417320"/>
            <a:ext cx="5882640" cy="115982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160270" y="1177925"/>
            <a:ext cx="8610600" cy="65532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贡献度得分 (shap-hypetune/Boruta-Shap)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60270" y="2489201"/>
            <a:ext cx="21119465" cy="5321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1" i="0" u="none" strike="noStrike" cap="none" spc="0" normalizeH="0" baseline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同时进行超参数调整和特征选择，</a:t>
            </a:r>
            <a:r>
              <a:rPr lang="zh-CN" altLang="en-US" sz="2800">
                <a:solidFill>
                  <a:schemeClr val="bg2">
                    <a:lumMod val="50000"/>
                  </a:schemeClr>
                </a:solidFill>
                <a:sym typeface="Helvetica"/>
              </a:rPr>
              <a:t>将超参数调整和特征选择与梯度增强模型结合在单个管道中。支持网格搜索、随机搜索或贝叶斯搜索</a:t>
            </a: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78220" y="7878763"/>
            <a:ext cx="407035" cy="4705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。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60270" y="4154488"/>
            <a:ext cx="20260310" cy="4705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本地基于树的特征重要性中存在偏差，</a:t>
            </a:r>
            <a:r>
              <a:rPr lang="zh-CN" altLang="en-US">
                <a:sym typeface="Helvetica"/>
              </a:rPr>
              <a:t>往往会高估连续或高基数分类变量的重要性。使得在特征变化或类别数量变化的情况下计算的重要性变得不可信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60270" y="3412173"/>
            <a:ext cx="11402695" cy="4705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用于特征选择的模型可能与用于最终拟合和预测的模型不同（在参数配置或类型上）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160270" y="4896803"/>
            <a:ext cx="11097260" cy="4705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可以计算验证集的重要性，而不是训练数据的重要性（如经典的基于树的重要性）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60270" y="6381750"/>
            <a:ext cx="17224375" cy="532892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228215" y="1256665"/>
            <a:ext cx="7686675" cy="65532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异常样本可视化分析 (W&amp;B/PBI/Excel)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3" name="图片 2" descr="76708895-C811-4D1B-B476-34ED91F5F9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28215" y="2512695"/>
            <a:ext cx="8885555" cy="5304155"/>
          </a:xfrm>
          <a:prstGeom prst="rect">
            <a:avLst/>
          </a:prstGeom>
        </p:spPr>
      </p:pic>
      <p:pic>
        <p:nvPicPr>
          <p:cNvPr id="4" name="图片 3" descr="99B71977-FB2F-42B5-9CC1-779E7A3C90D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730" y="8417560"/>
            <a:ext cx="16383000" cy="37592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42115" y="4892358"/>
            <a:ext cx="11352530" cy="23171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1.历史库存、销量预处理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2.直观看， 增加产品长期无销量的信息 （距离上一次实际有销量的时间间隔）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3.此类产品的历史销量信息对其未来预测是否有价值？是否有必要为此类冷启动产品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建立单独的预测模型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4.1017112、1017114属于同一个spu，并且销量趋势相似互为竞品，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此信息是否有价值、如何传输给模型 </a:t>
            </a: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385550" y="1417638"/>
            <a:ext cx="8959215" cy="8401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sym typeface="Helvetica"/>
              </a:rPr>
              <a:t>仔细观察数据的分布并考虑业务</a:t>
            </a:r>
            <a:r>
              <a:rPr lang="zh-CN" altLang="en-US">
                <a:sym typeface="Helvetica"/>
              </a:rPr>
              <a:t>含义比盲目地进行特征选择要重要</a:t>
            </a:r>
            <a:endParaRPr kumimoji="0" lang="zh-CN" altLang="en-US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2C6DF1AC-0155-46E4-8646-5CCCD687701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20620" y="1021715"/>
            <a:ext cx="16256000" cy="2301240"/>
          </a:xfrm>
          <a:prstGeom prst="rect">
            <a:avLst/>
          </a:prstGeom>
        </p:spPr>
      </p:pic>
      <p:pic>
        <p:nvPicPr>
          <p:cNvPr id="5" name="图片 4" descr="938788E6-3933-4B7C-AAFC-1E9935427B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920" y="3809365"/>
            <a:ext cx="16243300" cy="2409190"/>
          </a:xfrm>
          <a:prstGeom prst="rect">
            <a:avLst/>
          </a:prstGeom>
        </p:spPr>
      </p:pic>
      <p:pic>
        <p:nvPicPr>
          <p:cNvPr id="6" name="图片 5" descr="7C0EBD33-B936-4B84-8C1F-6703013CC22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2520" y="7000875"/>
            <a:ext cx="16268700" cy="2409190"/>
          </a:xfrm>
          <a:prstGeom prst="rect">
            <a:avLst/>
          </a:prstGeom>
        </p:spPr>
      </p:pic>
      <p:pic>
        <p:nvPicPr>
          <p:cNvPr id="7" name="图片 6" descr="9D698B9A-F54B-4DCD-A1E2-A1F0CEE1FB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0620" y="9775190"/>
            <a:ext cx="16421100" cy="25888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78380" y="2288540"/>
            <a:ext cx="16312515" cy="104679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093595" y="1209675"/>
            <a:ext cx="6828155" cy="65532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3600" dirty="0">
                <a:solidFill>
                  <a:schemeClr val="tx1">
                    <a:lumMod val="75000"/>
                  </a:schemeClr>
                </a:solidFill>
                <a:sym typeface="+mn-ea"/>
              </a:rPr>
              <a:t>Enterprise-level ML project Stack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058140" y="9405303"/>
            <a:ext cx="7249160" cy="7169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上线首月</a:t>
            </a:r>
            <a:r>
              <a:rPr kumimoji="0" lang="en-US" altLang="zh-CN" sz="40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ongoing-FA(M3):63%</a:t>
            </a:r>
            <a:endParaRPr kumimoji="0" lang="en-US" altLang="zh-CN" sz="40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522200" y="2837180"/>
            <a:ext cx="10177145" cy="9632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t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迭代方向：    快速构建可使用的ML原型，打通ML必要核心流程，验证和评估各类模型的可行性和效果</a:t>
            </a: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2102485" y="1209675"/>
            <a:ext cx="6828155" cy="12090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3600" dirty="0">
                <a:solidFill>
                  <a:schemeClr val="tx1">
                    <a:lumMod val="75000"/>
                  </a:schemeClr>
                </a:solidFill>
                <a:sym typeface="+mn-ea"/>
              </a:rPr>
              <a:t>Enterprise-level ML project Stack</a:t>
            </a: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6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6770" y="2230755"/>
            <a:ext cx="16842105" cy="101974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564110" y="2230755"/>
            <a:ext cx="11819890" cy="13938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t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Helvetica Bold" charset="0"/>
                <a:ea typeface="+mn-ea"/>
                <a:cs typeface="Helvetica Bold" charset="0"/>
                <a:sym typeface="Helvetica"/>
              </a:rPr>
              <a:t>迭代方向：</a:t>
            </a:r>
            <a:endParaRPr kumimoji="0" lang="zh-CN" altLang="en-US" sz="2800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Helvetica Bold" charset="0"/>
              <a:ea typeface="+mn-ea"/>
              <a:cs typeface="Helvetica Bold" charset="0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Helvetica Bold" charset="0"/>
                <a:ea typeface="+mn-ea"/>
                <a:cs typeface="Helvetica Bold" charset="0"/>
                <a:sym typeface="Helvetica"/>
              </a:rPr>
              <a:t>    </a:t>
            </a:r>
            <a:r>
              <a:rPr kumimoji="0" lang="zh-CN" altLang="en-US" sz="2800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Helvetica Bold" charset="0"/>
                <a:ea typeface="+mn-ea"/>
                <a:cs typeface="Helvetica Bold" charset="0"/>
                <a:sym typeface="Helvetica"/>
              </a:rPr>
              <a:t>根据Bed Case分析和下游反馈优化FA，以构建‘小而美’的特征工程模块为发力点，完善ML工程化，实现快速迭代及稳定服务</a:t>
            </a:r>
            <a:endParaRPr kumimoji="0" lang="zh-CN" altLang="en-US" sz="2800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Helvetica Bold" charset="0"/>
              <a:ea typeface="+mn-ea"/>
              <a:cs typeface="Helvetica Bold" charset="0"/>
              <a:sym typeface="Helvet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416915" y="4960620"/>
            <a:ext cx="9477375" cy="74263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t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一、根据</a:t>
            </a:r>
            <a:r>
              <a:rPr kumimoji="0" lang="zh-CN" altLang="en-US" sz="2800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Helvetica Bold" charset="0"/>
                <a:ea typeface="+mn-ea"/>
                <a:cs typeface="Helvetica Bold" charset="0"/>
                <a:sym typeface="Helvetica"/>
              </a:rPr>
              <a:t>Bed Case分析和下游反馈优化FA：</a:t>
            </a: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新内容：非季节产品中的季节性、Jira Tickets、simulation result(补货日期…)、新算法模型、从更多维度对样本进行聚类</a:t>
            </a: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旧但有价值：深入挖掘</a:t>
            </a:r>
            <a:r>
              <a:rPr kumimoji="0" lang="en-US" altLang="zh-CN" sz="28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Price</a:t>
            </a:r>
            <a:r>
              <a:rPr kumimoji="0" lang="zh-CN" altLang="en-US" sz="28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、SEM、ACOS等MKT特征价值; 完善历史库存、销量修正逻辑; </a:t>
            </a: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二、</a:t>
            </a:r>
            <a:r>
              <a:rPr lang="zh-CN" altLang="en-US" sz="2800">
                <a:latin typeface="Helvetica Bold" charset="0"/>
                <a:cs typeface="Helvetica Bold" charset="0"/>
                <a:sym typeface="Helvetica"/>
              </a:rPr>
              <a:t>以构建‘小而美’的特征工程模块为发力点，</a:t>
            </a:r>
            <a:r>
              <a:rPr kumimoji="0" lang="zh-CN" altLang="en-US" sz="28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完善ML工程化，实现快速迭代及稳定服务</a:t>
            </a: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新内容：   使用Airflow实现特征ETL、构建模型监控、构建数据/特征监控、构建Bed case分析模块</a:t>
            </a: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1" i="0" u="none" strike="noStrike" cap="none" spc="0" normalizeH="0" baseline="0">
                <a:ln>
                  <a:noFill/>
                </a:ln>
                <a:solidFill>
                  <a:srgbClr val="CAB397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旧但有价值：使用skforecast对MKT进行重构(拓展性、稳定性)</a:t>
            </a: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CAB397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3377CA"/>
      </a:dk1>
      <a:lt1>
        <a:srgbClr val="CAB397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74BF1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5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rnd">
          <a:solidFill>
            <a:srgbClr val="97A3B1"/>
          </a:solidFill>
          <a:custDash>
            <a:ds d="100000" sp="200000"/>
          </a:custDash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1" i="0" u="none" strike="noStrike" cap="none" spc="0" normalizeH="0" baseline="0">
            <a:ln>
              <a:noFill/>
            </a:ln>
            <a:solidFill>
              <a:srgbClr val="CAB397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74BF1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5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rnd">
          <a:solidFill>
            <a:srgbClr val="97A3B1"/>
          </a:solidFill>
          <a:custDash>
            <a:ds d="100000" sp="200000"/>
          </a:custDash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1" i="0" u="none" strike="noStrike" cap="none" spc="0" normalizeH="0" baseline="0">
            <a:ln>
              <a:noFill/>
            </a:ln>
            <a:solidFill>
              <a:srgbClr val="CAB397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2019</Words>
  <Application>WPS 演示</Application>
  <PresentationFormat>自定义</PresentationFormat>
  <Paragraphs>96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9" baseType="lpstr">
      <vt:lpstr>Arial</vt:lpstr>
      <vt:lpstr>宋体</vt:lpstr>
      <vt:lpstr>Wingdings</vt:lpstr>
      <vt:lpstr>Helvetica</vt:lpstr>
      <vt:lpstr>Titillium</vt:lpstr>
      <vt:lpstr>苹方-简</vt:lpstr>
      <vt:lpstr>Source Sans Pro</vt:lpstr>
      <vt:lpstr>Helvetica Neue</vt:lpstr>
      <vt:lpstr>Gill Sans</vt:lpstr>
      <vt:lpstr>Helvetica Light</vt:lpstr>
      <vt:lpstr>微软雅黑</vt:lpstr>
      <vt:lpstr>汉仪旗黑</vt:lpstr>
      <vt:lpstr>宋体</vt:lpstr>
      <vt:lpstr>Arial Unicode MS</vt:lpstr>
      <vt:lpstr>汉仪书宋二KW</vt:lpstr>
      <vt:lpstr>Helvetica</vt:lpstr>
      <vt:lpstr>Helvetica Bold</vt:lpstr>
      <vt:lpstr>White</vt:lpstr>
      <vt:lpstr>Sales FCST        Feature engineering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姚桑</cp:lastModifiedBy>
  <cp:revision>12</cp:revision>
  <dcterms:created xsi:type="dcterms:W3CDTF">2023-06-27T05:39:33Z</dcterms:created>
  <dcterms:modified xsi:type="dcterms:W3CDTF">2023-06-27T05:39:33Z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0x010100E39D0A0C002ECC4499A53CDE55ECB856</vt:lpwstr>
  </property>
  <property fmtid="{D5CDD505-2E9C-101B-9397-08002B2CF9AE}" pid="3" name="ICV">
    <vt:lpwstr>91D22F0092AC1970186A9964CCD1C17A_42</vt:lpwstr>
  </property>
  <property fmtid="{D5CDD505-2E9C-101B-9397-08002B2CF9AE}" pid="4" name="KSOProductBuildVer">
    <vt:lpwstr>2052-5.4.0.7910</vt:lpwstr>
  </property>
</Properties>
</file>